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9" r:id="rId2"/>
    <p:sldMasterId id="2147483694" r:id="rId3"/>
    <p:sldMasterId id="2147483716" r:id="rId4"/>
    <p:sldMasterId id="2147483730" r:id="rId5"/>
    <p:sldMasterId id="2147483744" r:id="rId6"/>
  </p:sldMasterIdLst>
  <p:notesMasterIdLst>
    <p:notesMasterId r:id="rId38"/>
  </p:notesMasterIdLst>
  <p:sldIdLst>
    <p:sldId id="257" r:id="rId7"/>
    <p:sldId id="258" r:id="rId8"/>
    <p:sldId id="342" r:id="rId9"/>
    <p:sldId id="324" r:id="rId10"/>
    <p:sldId id="343" r:id="rId11"/>
    <p:sldId id="339" r:id="rId12"/>
    <p:sldId id="297" r:id="rId13"/>
    <p:sldId id="289" r:id="rId14"/>
    <p:sldId id="300" r:id="rId15"/>
    <p:sldId id="337" r:id="rId16"/>
    <p:sldId id="358" r:id="rId17"/>
    <p:sldId id="356" r:id="rId18"/>
    <p:sldId id="338" r:id="rId19"/>
    <p:sldId id="346" r:id="rId20"/>
    <p:sldId id="345" r:id="rId21"/>
    <p:sldId id="347" r:id="rId22"/>
    <p:sldId id="348" r:id="rId23"/>
    <p:sldId id="349" r:id="rId24"/>
    <p:sldId id="307" r:id="rId25"/>
    <p:sldId id="350" r:id="rId26"/>
    <p:sldId id="351" r:id="rId27"/>
    <p:sldId id="352" r:id="rId28"/>
    <p:sldId id="353" r:id="rId29"/>
    <p:sldId id="354" r:id="rId30"/>
    <p:sldId id="359" r:id="rId31"/>
    <p:sldId id="340" r:id="rId32"/>
    <p:sldId id="341" r:id="rId33"/>
    <p:sldId id="274" r:id="rId34"/>
    <p:sldId id="355" r:id="rId35"/>
    <p:sldId id="327" r:id="rId36"/>
    <p:sldId id="357"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737373"/>
    <a:srgbClr val="EC008C"/>
    <a:srgbClr val="A6A6A6"/>
    <a:srgbClr val="FF33CC"/>
    <a:srgbClr val="FF00FF"/>
    <a:srgbClr val="00999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71867" autoAdjust="0"/>
  </p:normalViewPr>
  <p:slideViewPr>
    <p:cSldViewPr snapToGrid="0">
      <p:cViewPr varScale="1">
        <p:scale>
          <a:sx n="52" d="100"/>
          <a:sy n="52" d="100"/>
        </p:scale>
        <p:origin x="1674" y="66"/>
      </p:cViewPr>
      <p:guideLst/>
    </p:cSldViewPr>
  </p:slideViewPr>
  <p:notesTextViewPr>
    <p:cViewPr>
      <p:scale>
        <a:sx n="50" d="100"/>
        <a:sy n="50" d="100"/>
      </p:scale>
      <p:origin x="0" y="0"/>
    </p:cViewPr>
  </p:notesTextViewPr>
  <p:sorterViewPr>
    <p:cViewPr>
      <p:scale>
        <a:sx n="100" d="100"/>
        <a:sy n="100" d="100"/>
      </p:scale>
      <p:origin x="0" y="-10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7B525-A55D-4583-87ED-071DE9568344}" type="datetimeFigureOut">
              <a:rPr lang="en-GB" smtClean="0"/>
              <a:t>21/03/2017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38F2A-F5E5-4A73-94B0-D870A0BA3646}" type="slidenum">
              <a:rPr lang="en-GB" smtClean="0"/>
              <a:t>‹#›</a:t>
            </a:fld>
            <a:endParaRPr lang="en-GB"/>
          </a:p>
        </p:txBody>
      </p:sp>
    </p:spTree>
    <p:extLst>
      <p:ext uri="{BB962C8B-B14F-4D97-AF65-F5344CB8AC3E}">
        <p14:creationId xmlns:p14="http://schemas.microsoft.com/office/powerpoint/2010/main" val="76476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5D38F2A-F5E5-4A73-94B0-D870A0BA3646}" type="slidenum">
              <a:rPr lang="en-GB" smtClean="0"/>
              <a:t>1</a:t>
            </a:fld>
            <a:endParaRPr lang="en-GB"/>
          </a:p>
        </p:txBody>
      </p:sp>
    </p:spTree>
    <p:extLst>
      <p:ext uri="{BB962C8B-B14F-4D97-AF65-F5344CB8AC3E}">
        <p14:creationId xmlns:p14="http://schemas.microsoft.com/office/powerpoint/2010/main" val="202336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10</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3280243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55304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12</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15479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13</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68157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14</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84293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15</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93403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16</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392905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17</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96340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18</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88364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D38F2A-F5E5-4A73-94B0-D870A0BA3646}" type="slidenum">
              <a:rPr lang="en-GB" smtClean="0"/>
              <a:t>19</a:t>
            </a:fld>
            <a:endParaRPr lang="en-GB"/>
          </a:p>
        </p:txBody>
      </p:sp>
    </p:spTree>
    <p:extLst>
      <p:ext uri="{BB962C8B-B14F-4D97-AF65-F5344CB8AC3E}">
        <p14:creationId xmlns:p14="http://schemas.microsoft.com/office/powerpoint/2010/main" val="391880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5D38F2A-F5E5-4A73-94B0-D870A0BA3646}" type="slidenum">
              <a:rPr lang="en-GB" smtClean="0"/>
              <a:t>2</a:t>
            </a:fld>
            <a:endParaRPr lang="en-GB"/>
          </a:p>
        </p:txBody>
      </p:sp>
    </p:spTree>
    <p:extLst>
      <p:ext uri="{BB962C8B-B14F-4D97-AF65-F5344CB8AC3E}">
        <p14:creationId xmlns:p14="http://schemas.microsoft.com/office/powerpoint/2010/main" val="1229081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20</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3832312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21</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78533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22</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80753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23</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9339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24</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280986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25</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40984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26</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3578615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27</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424554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D38F2A-F5E5-4A73-94B0-D870A0BA3646}" type="slidenum">
              <a:rPr lang="en-GB" smtClean="0"/>
              <a:t>28</a:t>
            </a:fld>
            <a:endParaRPr lang="en-GB"/>
          </a:p>
        </p:txBody>
      </p:sp>
    </p:spTree>
    <p:extLst>
      <p:ext uri="{BB962C8B-B14F-4D97-AF65-F5344CB8AC3E}">
        <p14:creationId xmlns:p14="http://schemas.microsoft.com/office/powerpoint/2010/main" val="353651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29</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43604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15468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95D38F2A-F5E5-4A73-94B0-D870A0BA3646}" type="slidenum">
              <a:rPr lang="en-GB" smtClean="0"/>
              <a:t>30</a:t>
            </a:fld>
            <a:endParaRPr lang="en-GB"/>
          </a:p>
        </p:txBody>
      </p:sp>
    </p:spTree>
    <p:extLst>
      <p:ext uri="{BB962C8B-B14F-4D97-AF65-F5344CB8AC3E}">
        <p14:creationId xmlns:p14="http://schemas.microsoft.com/office/powerpoint/2010/main" val="2329917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31</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54095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4</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74978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5</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21484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Calibri"/>
                <a:ea typeface="+mn-ea"/>
                <a:cs typeface="+mn-cs"/>
              </a:rPr>
              <a:t> Page </a:t>
            </a:r>
            <a:fld id="{8B263312-38AA-4E1E-B2B5-0F8F122B24FE}" type="slidenum">
              <a:rPr kumimoji="0" lang="en-US" sz="13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6</a:t>
            </a:fld>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Segoe Light" pitchFamily="34" charset="0"/>
                <a:ea typeface="+mn-ea"/>
                <a:cs typeface="+mn-cs"/>
              </a:rPr>
              <a:t>Bing SMB Advertisers – Search Ads</a:t>
            </a:r>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B8A1BC-D2BE-4AA8-AD26-BD8D0D252C32}" type="datetime1">
              <a:rPr kumimoji="0" lang="en-US" sz="13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3/21/2017</a:t>
            </a:fld>
            <a:endParaRPr kumimoji="0" lang="en-US" sz="13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endPar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54828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95D38F2A-F5E5-4A73-94B0-D870A0BA3646}" type="slidenum">
              <a:rPr lang="en-GB" smtClean="0"/>
              <a:t>7</a:t>
            </a:fld>
            <a:endParaRPr lang="en-GB"/>
          </a:p>
        </p:txBody>
      </p:sp>
    </p:spTree>
    <p:extLst>
      <p:ext uri="{BB962C8B-B14F-4D97-AF65-F5344CB8AC3E}">
        <p14:creationId xmlns:p14="http://schemas.microsoft.com/office/powerpoint/2010/main" val="17610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US"/>
              <a:t> Page </a:t>
            </a:r>
            <a:fld id="{8B263312-38AA-4E1E-B2B5-0F8F122B24FE}" type="slidenum">
              <a:rPr lang="en-US" smtClean="0"/>
              <a:pPr/>
              <a:t>8</a:t>
            </a:fld>
            <a:endParaRPr lang="en-US" dirty="0"/>
          </a:p>
        </p:txBody>
      </p:sp>
      <p:sp>
        <p:nvSpPr>
          <p:cNvPr id="5" name="Header Placeholder 4"/>
          <p:cNvSpPr>
            <a:spLocks noGrp="1"/>
          </p:cNvSpPr>
          <p:nvPr>
            <p:ph type="hdr" sz="quarter" idx="11"/>
          </p:nvPr>
        </p:nvSpPr>
        <p:spPr/>
        <p:txBody>
          <a:bodyPr/>
          <a:lstStyle/>
          <a:p>
            <a:r>
              <a:rPr lang="en-US">
                <a:latin typeface="Segoe Light" pitchFamily="34" charset="0"/>
              </a:rPr>
              <a:t>Bing SMB Advertisers – Search Ads</a:t>
            </a:r>
            <a:endParaRPr lang="en-US" dirty="0">
              <a:latin typeface="Segoe Light" pitchFamily="34" charset="0"/>
            </a:endParaRPr>
          </a:p>
        </p:txBody>
      </p:sp>
      <p:sp>
        <p:nvSpPr>
          <p:cNvPr id="6" name="Date Placeholder 5"/>
          <p:cNvSpPr>
            <a:spLocks noGrp="1"/>
          </p:cNvSpPr>
          <p:nvPr>
            <p:ph type="dt" idx="12"/>
          </p:nvPr>
        </p:nvSpPr>
        <p:spPr/>
        <p:txBody>
          <a:bodyPr/>
          <a:lstStyle/>
          <a:p>
            <a:fld id="{20B8A1BC-D2BE-4AA8-AD26-BD8D0D252C32}" type="datetime1">
              <a:rPr lang="en-US" smtClean="0"/>
              <a:t>3/21/2017</a:t>
            </a:fld>
            <a:endParaRPr lang="en-US" dirty="0"/>
          </a:p>
        </p:txBody>
      </p:sp>
      <p:sp>
        <p:nvSpPr>
          <p:cNvPr id="7" name="Footer Placeholder 6"/>
          <p:cNvSpPr>
            <a:spLocks noGrp="1"/>
          </p:cNvSpPr>
          <p:nvPr>
            <p:ph type="ftr" sz="quarter" idx="13"/>
          </p:nvPr>
        </p:nvSpPr>
        <p:spPr/>
        <p:txBody>
          <a:bodyPr/>
          <a:lstStyle/>
          <a:p>
            <a:r>
              <a:rPr lang="en-US">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latin typeface="Segoe Light" pitchFamily="34" charset="0"/>
              </a:rPr>
            </a:br>
            <a:r>
              <a:rPr lang="en-US">
                <a:solidFill>
                  <a:srgbClr val="000000"/>
                </a:solidFill>
                <a:latin typeface="Segoe Light" pitchFamily="34" charset="0"/>
              </a:rPr>
              <a:t>MICROSOFT MAKES NO WARRANTIES, EXPRESS, IMPLIED OR STATUTORY, AS TO THE INFORMATION IN THIS PRESENTATION.</a:t>
            </a:r>
            <a:endParaRPr lang="en-US" dirty="0">
              <a:solidFill>
                <a:srgbClr val="000000"/>
              </a:solidFill>
              <a:latin typeface="Segoe Light" pitchFamily="34" charset="0"/>
            </a:endParaRPr>
          </a:p>
        </p:txBody>
      </p:sp>
    </p:spTree>
    <p:extLst>
      <p:ext uri="{BB962C8B-B14F-4D97-AF65-F5344CB8AC3E}">
        <p14:creationId xmlns:p14="http://schemas.microsoft.com/office/powerpoint/2010/main" val="199556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5D38F2A-F5E5-4A73-94B0-D870A0BA3646}" type="slidenum">
              <a:rPr lang="en-GB" smtClean="0"/>
              <a:t>9</a:t>
            </a:fld>
            <a:endParaRPr lang="en-GB"/>
          </a:p>
        </p:txBody>
      </p:sp>
    </p:spTree>
    <p:extLst>
      <p:ext uri="{BB962C8B-B14F-4D97-AF65-F5344CB8AC3E}">
        <p14:creationId xmlns:p14="http://schemas.microsoft.com/office/powerpoint/2010/main" val="188439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13991002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9263" b="12482"/>
          <a:stretch/>
        </p:blipFill>
        <p:spPr>
          <a:xfrm>
            <a:off x="0" y="0"/>
            <a:ext cx="7077693" cy="4846320"/>
          </a:xfrm>
          <a:prstGeom prst="rect">
            <a:avLst/>
          </a:prstGeom>
        </p:spPr>
      </p:pic>
      <p:sp>
        <p:nvSpPr>
          <p:cNvPr id="2" name="Title 1"/>
          <p:cNvSpPr>
            <a:spLocks noGrp="1"/>
          </p:cNvSpPr>
          <p:nvPr>
            <p:ph type="title" hasCustomPrompt="1"/>
          </p:nvPr>
        </p:nvSpPr>
        <p:spPr>
          <a:xfrm>
            <a:off x="768096" y="576072"/>
            <a:ext cx="6089904" cy="2281428"/>
          </a:xfrm>
          <a:prstGeom prst="rect">
            <a:avLst/>
          </a:prstGeom>
        </p:spPr>
        <p:txBody>
          <a:bodyPr lIns="0" tIns="0" rIns="0" bIns="0"/>
          <a:lstStyle>
            <a:lvl1pPr>
              <a:defRPr sz="4400">
                <a:solidFill>
                  <a:schemeClr val="tx1"/>
                </a:solidFill>
                <a:latin typeface="+mj-lt"/>
              </a:defRPr>
            </a:lvl1pPr>
          </a:lstStyle>
          <a:p>
            <a:r>
              <a:rPr lang="en-US" dirty="0"/>
              <a:t>Click to edit Title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096" y="6422697"/>
            <a:ext cx="1011693" cy="291368"/>
          </a:xfrm>
          <a:prstGeom prst="rect">
            <a:avLst/>
          </a:prstGeom>
        </p:spPr>
      </p:pic>
    </p:spTree>
    <p:extLst>
      <p:ext uri="{BB962C8B-B14F-4D97-AF65-F5344CB8AC3E}">
        <p14:creationId xmlns:p14="http://schemas.microsoft.com/office/powerpoint/2010/main" val="28709825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5"/>
          </a:xfrm>
          <a:prstGeom prst="rect">
            <a:avLst/>
          </a:prstGeom>
        </p:spPr>
      </p:pic>
      <p:sp>
        <p:nvSpPr>
          <p:cNvPr id="2" name="Title 1"/>
          <p:cNvSpPr>
            <a:spLocks noGrp="1"/>
          </p:cNvSpPr>
          <p:nvPr>
            <p:ph type="title" hasCustomPrompt="1"/>
          </p:nvPr>
        </p:nvSpPr>
        <p:spPr bwMode="white">
          <a:xfrm>
            <a:off x="762000" y="762000"/>
            <a:ext cx="9144000" cy="762000"/>
          </a:xfrm>
          <a:prstGeom prst="rect">
            <a:avLst/>
          </a:prstGeom>
        </p:spPr>
        <p:txBody>
          <a:bodyPr lIns="0" tIns="0" rIns="0" bIns="0" anchor="t" anchorCtr="0"/>
          <a:lstStyle>
            <a:lvl1pPr marL="0" algn="l" defTabSz="914340" rtl="0" eaLnBrk="1" latinLnBrk="0" hangingPunct="1">
              <a:lnSpc>
                <a:spcPct val="90000"/>
              </a:lnSpc>
              <a:spcBef>
                <a:spcPct val="0"/>
              </a:spcBef>
              <a:defRPr lang="en-US" sz="6000" kern="1200" spc="0" baseline="0" dirty="0">
                <a:ln w="3175">
                  <a:noFill/>
                </a:ln>
                <a:gradFill flip="none" rotWithShape="1">
                  <a:gsLst>
                    <a:gs pos="0">
                      <a:srgbClr val="FFFFFF"/>
                    </a:gs>
                    <a:gs pos="86000">
                      <a:srgbClr val="FFFFFF"/>
                    </a:gs>
                  </a:gsLst>
                  <a:lin ang="5400000" scaled="0"/>
                  <a:tileRect/>
                </a:gradFill>
                <a:latin typeface="+mj-lt"/>
                <a:ea typeface="+mn-ea"/>
                <a:cs typeface="Arial" charset="0"/>
              </a:defRPr>
            </a:lvl1pPr>
          </a:lstStyle>
          <a:p>
            <a:r>
              <a:rPr lang="en-US" dirty="0"/>
              <a:t>Click to edit title style</a:t>
            </a:r>
          </a:p>
        </p:txBody>
      </p:sp>
      <p:sp>
        <p:nvSpPr>
          <p:cNvPr id="5" name="Text Placeholder 4"/>
          <p:cNvSpPr>
            <a:spLocks noGrp="1"/>
          </p:cNvSpPr>
          <p:nvPr>
            <p:ph type="body" sz="quarter" idx="12" hasCustomPrompt="1"/>
          </p:nvPr>
        </p:nvSpPr>
        <p:spPr bwMode="white">
          <a:xfrm>
            <a:off x="762000" y="1792224"/>
            <a:ext cx="7620000" cy="762000"/>
          </a:xfrm>
          <a:prstGeom prst="rect">
            <a:avLst/>
          </a:prstGeom>
        </p:spPr>
        <p:txBody>
          <a:bodyPr lIns="0" tIns="0" rIns="0" bIns="0">
            <a:noAutofit/>
          </a:bodyPr>
          <a:lstStyle>
            <a:lvl1pPr marL="0" indent="0">
              <a:spcBef>
                <a:spcPts val="0"/>
              </a:spcBef>
              <a:buNone/>
              <a:defRPr kumimoji="0" lang="en-US" sz="3200" b="0" i="0" u="none" strike="noStrike" kern="1200" cap="none" spc="0" normalizeH="0" baseline="0" dirty="0">
                <a:ln>
                  <a:noFill/>
                </a:ln>
                <a:gradFill>
                  <a:gsLst>
                    <a:gs pos="0">
                      <a:srgbClr val="FFFFFF"/>
                    </a:gs>
                    <a:gs pos="86000">
                      <a:srgbClr val="FFFFFF"/>
                    </a:gs>
                  </a:gsLst>
                  <a:lin ang="5400000" scaled="0"/>
                </a:gradFill>
                <a:effectLst/>
                <a:uLnTx/>
                <a:uFillTx/>
                <a:latin typeface="+mn-lt"/>
                <a:ea typeface="+mn-ea"/>
                <a:cs typeface="+mn-cs"/>
              </a:defRPr>
            </a:lvl1pPr>
          </a:lstStyle>
          <a:p>
            <a:pPr marL="0" marR="0" lvl="0" indent="0" algn="l" defTabSz="914340" rtl="0" eaLnBrk="1" fontAlgn="auto" latinLnBrk="0" hangingPunct="1">
              <a:lnSpc>
                <a:spcPct val="90000"/>
              </a:lnSpc>
              <a:spcBef>
                <a:spcPts val="0"/>
              </a:spcBef>
              <a:spcAft>
                <a:spcPts val="0"/>
              </a:spcAft>
              <a:buClr>
                <a:srgbClr val="024981"/>
              </a:buClr>
              <a:buSzPct val="115000"/>
              <a:buFont typeface="Wingdings" pitchFamily="2" charset="2"/>
              <a:buNone/>
              <a:tabLst/>
              <a:defRPr/>
            </a:pPr>
            <a:r>
              <a:rPr lang="en-US" dirty="0"/>
              <a:t>Name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3075" y="5654579"/>
            <a:ext cx="2407925" cy="758903"/>
          </a:xfrm>
          <a:prstGeom prst="rect">
            <a:avLst/>
          </a:prstGeom>
        </p:spPr>
      </p:pic>
    </p:spTree>
    <p:extLst>
      <p:ext uri="{BB962C8B-B14F-4D97-AF65-F5344CB8AC3E}">
        <p14:creationId xmlns:p14="http://schemas.microsoft.com/office/powerpoint/2010/main" val="1574460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5"/>
            <a:ext cx="11151917" cy="747897"/>
          </a:xfrm>
          <a:prstGeom prst="rect">
            <a:avLst/>
          </a:prstGeom>
        </p:spPr>
        <p:txBody>
          <a:bodyPr>
            <a:normAutofit/>
          </a:bodyPr>
          <a:lstStyle>
            <a:lvl1pPr>
              <a:defRPr sz="3600">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1" indent="-284161">
              <a:buFont typeface="Segoe" pitchFamily="34" charset="0"/>
              <a:buChar char="–"/>
              <a:defRPr sz="2601">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1pPr>
            <a:lvl2pPr marL="517520" indent="-233361">
              <a:buFont typeface="Segoe" pitchFamily="34" charset="0"/>
              <a:buChar char="–"/>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2pPr>
            <a:lvl3pPr marL="741357" indent="-223836">
              <a:buFont typeface="Segoe" pitchFamily="34" charset="0"/>
              <a:buChar char="–"/>
              <a:tabLst/>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3pPr>
            <a:lvl4pPr marL="914392" indent="-173037">
              <a:buFont typeface="Segoe" pitchFamily="34" charset="0"/>
              <a:buChar char="–"/>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4pPr>
            <a:lvl5pPr marL="1087429" indent="-173037">
              <a:buFont typeface="Segoe" pitchFamily="34" charset="0"/>
              <a:buChar char="–"/>
              <a:tabLst/>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32966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4" name="Title 1"/>
          <p:cNvSpPr>
            <a:spLocks noGrp="1"/>
          </p:cNvSpPr>
          <p:nvPr>
            <p:ph type="title"/>
          </p:nvPr>
        </p:nvSpPr>
        <p:spPr>
          <a:xfrm>
            <a:off x="263477" y="144184"/>
            <a:ext cx="10972800" cy="866273"/>
          </a:xfrm>
          <a:prstGeom prst="rect">
            <a:avLst/>
          </a:prstGeom>
        </p:spPr>
        <p:txBody>
          <a:bodyPr vert="horz" anchor="b" anchorCtr="0"/>
          <a:lstStyle>
            <a:lvl1pPr>
              <a:defRPr sz="3733" baseline="0">
                <a:solidFill>
                  <a:schemeClr val="tx1"/>
                </a:solidFill>
              </a:defRPr>
            </a:lvl1pPr>
          </a:lstStyle>
          <a:p>
            <a:r>
              <a:rPr lang="en-US" dirty="0"/>
              <a:t>Click to edit Master title style</a:t>
            </a:r>
          </a:p>
        </p:txBody>
      </p:sp>
      <p:sp>
        <p:nvSpPr>
          <p:cNvPr id="7" name="Text Placeholder 7"/>
          <p:cNvSpPr>
            <a:spLocks noGrp="1"/>
          </p:cNvSpPr>
          <p:nvPr>
            <p:ph type="body" sz="quarter" idx="10"/>
          </p:nvPr>
        </p:nvSpPr>
        <p:spPr>
          <a:xfrm>
            <a:off x="263477" y="953773"/>
            <a:ext cx="10972800" cy="823383"/>
          </a:xfrm>
          <a:prstGeom prst="rect">
            <a:avLst/>
          </a:prstGeom>
        </p:spPr>
        <p:txBody>
          <a:bodyPr vert="horz"/>
          <a:lstStyle>
            <a:lvl1pPr marL="0" indent="0">
              <a:buNone/>
              <a:defRPr sz="2667">
                <a:solidFill>
                  <a:srgbClr val="969696"/>
                </a:solidFill>
                <a:latin typeface="Arial"/>
              </a:defRPr>
            </a:lvl1pPr>
            <a:lvl2pPr>
              <a:defRPr sz="3200">
                <a:solidFill>
                  <a:schemeClr val="accent6"/>
                </a:solidFill>
              </a:defRPr>
            </a:lvl2pPr>
            <a:lvl3pPr>
              <a:defRPr sz="3200">
                <a:solidFill>
                  <a:schemeClr val="accent6"/>
                </a:solidFill>
              </a:defRPr>
            </a:lvl3pPr>
            <a:lvl4pPr>
              <a:defRPr sz="3200">
                <a:solidFill>
                  <a:schemeClr val="accent6"/>
                </a:solidFill>
              </a:defRPr>
            </a:lvl4pPr>
            <a:lvl5pPr>
              <a:defRPr sz="3200">
                <a:solidFill>
                  <a:schemeClr val="accent6"/>
                </a:solidFill>
              </a:defRPr>
            </a:lvl5pPr>
          </a:lstStyle>
          <a:p>
            <a:pPr lvl="0"/>
            <a:r>
              <a:rPr lang="en-US" dirty="0"/>
              <a:t>Click to edit Master text styles</a:t>
            </a:r>
          </a:p>
        </p:txBody>
      </p:sp>
      <p:sp>
        <p:nvSpPr>
          <p:cNvPr id="9" name="Text Placeholder 8"/>
          <p:cNvSpPr>
            <a:spLocks noGrp="1"/>
          </p:cNvSpPr>
          <p:nvPr>
            <p:ph type="body" sz="quarter" idx="11"/>
          </p:nvPr>
        </p:nvSpPr>
        <p:spPr>
          <a:xfrm>
            <a:off x="263478" y="2174022"/>
            <a:ext cx="4002436" cy="3956669"/>
          </a:xfrm>
          <a:prstGeom prst="rect">
            <a:avLst/>
          </a:prstGeom>
        </p:spPr>
        <p:txBody>
          <a:bodyPr vert="horz"/>
          <a:lstStyle>
            <a:lvl1pPr marL="0" indent="0">
              <a:spcBef>
                <a:spcPts val="0"/>
              </a:spcBef>
              <a:buNone/>
              <a:defRPr sz="2133">
                <a:solidFill>
                  <a:schemeClr val="tx1"/>
                </a:solidFill>
                <a:latin typeface="Arial"/>
              </a:defRPr>
            </a:lvl1pPr>
            <a:lvl2pPr>
              <a:spcBef>
                <a:spcPts val="0"/>
              </a:spcBef>
              <a:defRPr sz="2133">
                <a:solidFill>
                  <a:schemeClr val="tx1"/>
                </a:solidFill>
                <a:latin typeface="Arial"/>
              </a:defRPr>
            </a:lvl2pPr>
            <a:lvl3pPr>
              <a:spcBef>
                <a:spcPts val="0"/>
              </a:spcBef>
              <a:defRPr sz="2133">
                <a:solidFill>
                  <a:schemeClr val="tx1"/>
                </a:solidFill>
                <a:latin typeface="Arial"/>
              </a:defRPr>
            </a:lvl3pPr>
            <a:lvl4pPr>
              <a:spcBef>
                <a:spcPts val="0"/>
              </a:spcBef>
              <a:defRPr sz="2133">
                <a:solidFill>
                  <a:schemeClr val="tx1"/>
                </a:solidFill>
                <a:latin typeface="Arial"/>
              </a:defRPr>
            </a:lvl4pPr>
            <a:lvl5pPr>
              <a:spcBef>
                <a:spcPts val="0"/>
              </a:spcBef>
              <a:defRPr sz="2133">
                <a:solidFill>
                  <a:schemeClr val="tx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42021" y="6130691"/>
            <a:ext cx="887088" cy="366183"/>
          </a:xfrm>
          <a:prstGeom prst="rect">
            <a:avLst/>
          </a:prstGeom>
        </p:spPr>
        <p:txBody>
          <a:bodyPr vert="horz" lIns="91440" tIns="45720" rIns="91440" bIns="45720" rtlCol="0" anchor="ctr"/>
          <a:lstStyle>
            <a:lvl1pPr algn="l">
              <a:defRPr sz="1600">
                <a:solidFill>
                  <a:schemeClr val="tx2"/>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DDDA0D95-ECF6-1245-9CB3-30C76A33D7EB}" type="slidenum">
              <a:rPr kumimoji="0" lang="en-US" sz="1600" b="0" i="0" u="none" strike="noStrike" kern="1200" cap="none" spc="0" normalizeH="0" baseline="0" noProof="0" smtClean="0">
                <a:ln>
                  <a:noFill/>
                </a:ln>
                <a:solidFill>
                  <a:srgbClr val="A3A3A3"/>
                </a:soli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A3A3A3"/>
              </a:solidFill>
              <a:effectLst/>
              <a:uLnTx/>
              <a:uFillTx/>
              <a:latin typeface="Segoe UI"/>
              <a:ea typeface="+mn-ea"/>
              <a:cs typeface="+mn-cs"/>
            </a:endParaRPr>
          </a:p>
        </p:txBody>
      </p:sp>
    </p:spTree>
    <p:extLst>
      <p:ext uri="{BB962C8B-B14F-4D97-AF65-F5344CB8AC3E}">
        <p14:creationId xmlns:p14="http://schemas.microsoft.com/office/powerpoint/2010/main" val="56711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3477" y="953773"/>
            <a:ext cx="11570953" cy="823383"/>
          </a:xfrm>
          <a:prstGeom prst="rect">
            <a:avLst/>
          </a:prstGeom>
        </p:spPr>
        <p:txBody>
          <a:bodyPr vert="horz"/>
          <a:lstStyle>
            <a:lvl1pPr marL="0" indent="0">
              <a:buNone/>
              <a:defRPr sz="2667">
                <a:gradFill>
                  <a:gsLst>
                    <a:gs pos="0">
                      <a:srgbClr val="FF8C00"/>
                    </a:gs>
                    <a:gs pos="100000">
                      <a:srgbClr val="FF8C00"/>
                    </a:gs>
                  </a:gsLst>
                  <a:lin ang="5400000" scaled="0"/>
                </a:gradFill>
                <a:latin typeface="Arial"/>
              </a:defRPr>
            </a:lvl1pPr>
            <a:lvl2pPr>
              <a:defRPr sz="3200">
                <a:solidFill>
                  <a:schemeClr val="accent6"/>
                </a:solidFill>
              </a:defRPr>
            </a:lvl2pPr>
            <a:lvl3pPr>
              <a:defRPr sz="3200">
                <a:solidFill>
                  <a:schemeClr val="accent6"/>
                </a:solidFill>
              </a:defRPr>
            </a:lvl3pPr>
            <a:lvl4pPr>
              <a:defRPr sz="3200">
                <a:solidFill>
                  <a:schemeClr val="accent6"/>
                </a:solidFill>
              </a:defRPr>
            </a:lvl4pPr>
            <a:lvl5pPr>
              <a:defRPr sz="3200">
                <a:solidFill>
                  <a:schemeClr val="accent6"/>
                </a:solidFill>
              </a:defRPr>
            </a:lvl5pPr>
          </a:lstStyle>
          <a:p>
            <a:pPr lvl="0"/>
            <a:r>
              <a:rPr lang="en-US" dirty="0"/>
              <a:t>Click to edit Master text styles</a:t>
            </a:r>
          </a:p>
        </p:txBody>
      </p:sp>
      <p:sp>
        <p:nvSpPr>
          <p:cNvPr id="3" name="Title 2"/>
          <p:cNvSpPr>
            <a:spLocks noGrp="1"/>
          </p:cNvSpPr>
          <p:nvPr>
            <p:ph type="title"/>
          </p:nvPr>
        </p:nvSpPr>
        <p:spPr>
          <a:xfrm>
            <a:off x="263478" y="304801"/>
            <a:ext cx="11570953" cy="848676"/>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263477" y="6096001"/>
            <a:ext cx="8534400" cy="366183"/>
          </a:xfrm>
          <a:prstGeom prst="rect">
            <a:avLst/>
          </a:prstGeom>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717918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conographic - 5 Row">
    <p:spTree>
      <p:nvGrpSpPr>
        <p:cNvPr id="1" name=""/>
        <p:cNvGrpSpPr/>
        <p:nvPr/>
      </p:nvGrpSpPr>
      <p:grpSpPr>
        <a:xfrm>
          <a:off x="0" y="0"/>
          <a:ext cx="0" cy="0"/>
          <a:chOff x="0" y="0"/>
          <a:chExt cx="0" cy="0"/>
        </a:xfrm>
      </p:grpSpPr>
      <p:sp>
        <p:nvSpPr>
          <p:cNvPr id="2" name="Title 1"/>
          <p:cNvSpPr>
            <a:spLocks noGrp="1"/>
          </p:cNvSpPr>
          <p:nvPr>
            <p:ph type="title"/>
          </p:nvPr>
        </p:nvSpPr>
        <p:spPr>
          <a:xfrm>
            <a:off x="263478" y="304801"/>
            <a:ext cx="11570953" cy="848676"/>
          </a:xfrm>
          <a:prstGeom prst="rect">
            <a:avLst/>
          </a:prstGeom>
        </p:spPr>
        <p:txBody>
          <a:bodyPr vert="horz"/>
          <a:lstStyle/>
          <a:p>
            <a:r>
              <a:rPr lang="en-US" dirty="0"/>
              <a:t>Click to edit Master title style</a:t>
            </a:r>
          </a:p>
        </p:txBody>
      </p:sp>
      <p:sp>
        <p:nvSpPr>
          <p:cNvPr id="25" name="Text Placeholder 23"/>
          <p:cNvSpPr>
            <a:spLocks noGrp="1"/>
          </p:cNvSpPr>
          <p:nvPr>
            <p:ph type="body" sz="quarter" idx="14"/>
          </p:nvPr>
        </p:nvSpPr>
        <p:spPr>
          <a:xfrm>
            <a:off x="3420543" y="1621355"/>
            <a:ext cx="7597412" cy="1152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0" indent="0">
              <a:buFont typeface="Arial"/>
              <a:buNone/>
              <a:defRPr lang="en-US" sz="1600" dirty="0" smtClean="0">
                <a:solidFill>
                  <a:schemeClr val="tx1">
                    <a:lumMod val="75000"/>
                    <a:lumOff val="25000"/>
                  </a:schemeClr>
                </a:solidFill>
                <a:latin typeface="Segoe UI"/>
                <a:cs typeface="Segoe UI"/>
              </a:defRPr>
            </a:lvl1pPr>
          </a:lstStyle>
          <a:p>
            <a:pPr marL="0" lvl="0"/>
            <a:r>
              <a:rPr lang="en-US" dirty="0"/>
              <a:t>Click to edit Master text styles</a:t>
            </a:r>
          </a:p>
        </p:txBody>
      </p:sp>
      <p:sp>
        <p:nvSpPr>
          <p:cNvPr id="26" name="Text Placeholder 23"/>
          <p:cNvSpPr>
            <a:spLocks noGrp="1"/>
          </p:cNvSpPr>
          <p:nvPr>
            <p:ph type="body" sz="quarter" idx="15"/>
          </p:nvPr>
        </p:nvSpPr>
        <p:spPr>
          <a:xfrm>
            <a:off x="3420543" y="2904692"/>
            <a:ext cx="7597415" cy="1152000"/>
          </a:xfrm>
          <a:prstGeom prst="rect">
            <a:avLst/>
          </a:prstGeom>
          <a:solidFill>
            <a:schemeClr val="bg1">
              <a:lumMod val="8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0" indent="0">
              <a:buFont typeface="Arial"/>
              <a:buNone/>
              <a:defRPr lang="en-US" sz="1600" smtClean="0">
                <a:solidFill>
                  <a:schemeClr val="tx1">
                    <a:lumMod val="75000"/>
                    <a:lumOff val="25000"/>
                  </a:schemeClr>
                </a:solidFill>
                <a:latin typeface="Segoe UI"/>
                <a:cs typeface="Segoe UI"/>
              </a:defRPr>
            </a:lvl1pPr>
            <a:lvl2pPr marL="171394" indent="0">
              <a:buNone/>
              <a:defRPr lang="en-US" sz="1799" smtClean="0">
                <a:solidFill>
                  <a:schemeClr val="tx1">
                    <a:lumMod val="75000"/>
                    <a:lumOff val="25000"/>
                  </a:schemeClr>
                </a:solidFill>
              </a:defRPr>
            </a:lvl2pPr>
            <a:lvl3pPr marL="685578" indent="0">
              <a:buNone/>
              <a:defRPr lang="en-US" sz="1799" smtClean="0">
                <a:solidFill>
                  <a:schemeClr val="tx1">
                    <a:lumMod val="75000"/>
                    <a:lumOff val="25000"/>
                  </a:schemeClr>
                </a:solidFill>
              </a:defRPr>
            </a:lvl3pPr>
            <a:lvl4pPr marL="1142629" indent="0">
              <a:buNone/>
              <a:defRPr lang="en-US" sz="1799" smtClean="0">
                <a:solidFill>
                  <a:schemeClr val="tx1">
                    <a:lumMod val="75000"/>
                    <a:lumOff val="25000"/>
                  </a:schemeClr>
                </a:solidFill>
              </a:defRPr>
            </a:lvl4pPr>
            <a:lvl5pPr marL="1599680" indent="0">
              <a:buNone/>
              <a:defRPr lang="en-US" sz="1799">
                <a:solidFill>
                  <a:schemeClr val="tx1">
                    <a:lumMod val="75000"/>
                    <a:lumOff val="25000"/>
                  </a:schemeClr>
                </a:solidFill>
              </a:defRPr>
            </a:lvl5pPr>
          </a:lstStyle>
          <a:p>
            <a:pPr marL="0" lvl="0"/>
            <a:r>
              <a:rPr lang="en-US" dirty="0"/>
              <a:t>Click to edit Master text styles</a:t>
            </a:r>
          </a:p>
        </p:txBody>
      </p:sp>
      <p:sp>
        <p:nvSpPr>
          <p:cNvPr id="10" name="Text Placeholder 23"/>
          <p:cNvSpPr>
            <a:spLocks noGrp="1"/>
          </p:cNvSpPr>
          <p:nvPr>
            <p:ph type="body" sz="quarter" idx="17"/>
          </p:nvPr>
        </p:nvSpPr>
        <p:spPr>
          <a:xfrm>
            <a:off x="3420540" y="4188027"/>
            <a:ext cx="7597411" cy="1152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342789" indent="-342789">
              <a:buNone/>
              <a:defRPr lang="en-US" sz="1600" dirty="0" smtClean="0">
                <a:solidFill>
                  <a:schemeClr val="tx1">
                    <a:lumMod val="75000"/>
                    <a:lumOff val="25000"/>
                  </a:schemeClr>
                </a:solidFill>
                <a:latin typeface="Segoe UI"/>
                <a:cs typeface="Segoe UI"/>
              </a:defRPr>
            </a:lvl1pPr>
          </a:lstStyle>
          <a:p>
            <a:pPr marL="0" lvl="0" indent="0"/>
            <a:r>
              <a:rPr lang="en-US" dirty="0"/>
              <a:t>Click to edit Master text styles</a:t>
            </a:r>
          </a:p>
        </p:txBody>
      </p:sp>
      <p:sp>
        <p:nvSpPr>
          <p:cNvPr id="3" name="Rectangle 2"/>
          <p:cNvSpPr/>
          <p:nvPr userDrawn="1"/>
        </p:nvSpPr>
        <p:spPr>
          <a:xfrm>
            <a:off x="1670065" y="1621355"/>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
        <p:nvSpPr>
          <p:cNvPr id="14" name="Rectangle 13"/>
          <p:cNvSpPr/>
          <p:nvPr userDrawn="1"/>
        </p:nvSpPr>
        <p:spPr>
          <a:xfrm>
            <a:off x="1670065" y="2904691"/>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
        <p:nvSpPr>
          <p:cNvPr id="15" name="Rectangle 14"/>
          <p:cNvSpPr/>
          <p:nvPr userDrawn="1"/>
        </p:nvSpPr>
        <p:spPr>
          <a:xfrm>
            <a:off x="1670064" y="4188027"/>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Tree>
    <p:extLst>
      <p:ext uri="{BB962C8B-B14F-4D97-AF65-F5344CB8AC3E}">
        <p14:creationId xmlns:p14="http://schemas.microsoft.com/office/powerpoint/2010/main" val="317125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Yahoo! RFP Basic Content">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274392" y="826505"/>
            <a:ext cx="11680541" cy="363856"/>
          </a:xfrm>
          <a:prstGeom prst="rect">
            <a:avLst/>
          </a:prstGeom>
        </p:spPr>
        <p:txBody>
          <a:bodyPr>
            <a:noAutofit/>
          </a:bodyPr>
          <a:lstStyle>
            <a:lvl1pPr>
              <a:defRPr sz="2159" spc="-144" baseline="0">
                <a:solidFill>
                  <a:srgbClr val="000000"/>
                </a:solidFill>
              </a:defRPr>
            </a:lvl1pPr>
          </a:lstStyle>
          <a:p>
            <a:pPr lvl="0"/>
            <a:r>
              <a:rPr lang="en-US"/>
              <a:t>Click to edit Master text styles</a:t>
            </a:r>
          </a:p>
        </p:txBody>
      </p:sp>
      <p:sp>
        <p:nvSpPr>
          <p:cNvPr id="6" name="Content Placeholder 5"/>
          <p:cNvSpPr>
            <a:spLocks noGrp="1"/>
          </p:cNvSpPr>
          <p:nvPr>
            <p:ph sz="quarter" idx="13"/>
          </p:nvPr>
        </p:nvSpPr>
        <p:spPr>
          <a:xfrm>
            <a:off x="274392" y="1376024"/>
            <a:ext cx="11679936" cy="4935797"/>
          </a:xfrm>
          <a:prstGeom prst="rect">
            <a:avLst/>
          </a:prstGeom>
        </p:spPr>
        <p:txBody>
          <a:bodyPr/>
          <a:lstStyle>
            <a:lvl1pPr>
              <a:buClr>
                <a:schemeClr val="tx2"/>
              </a:buClr>
              <a:defRPr>
                <a:solidFill>
                  <a:srgbClr val="000000"/>
                </a:solidFill>
              </a:defRPr>
            </a:lvl1pPr>
            <a:lvl2pPr>
              <a:buClr>
                <a:schemeClr val="tx2"/>
              </a:buClr>
              <a:defRPr>
                <a:solidFill>
                  <a:srgbClr val="000000"/>
                </a:solidFill>
              </a:defRPr>
            </a:lvl2pPr>
            <a:lvl3pPr>
              <a:buClr>
                <a:schemeClr val="tx2"/>
              </a:buClr>
              <a:defRPr>
                <a:solidFill>
                  <a:srgbClr val="000000"/>
                </a:solidFill>
              </a:defRPr>
            </a:lvl3pPr>
            <a:lvl4pPr>
              <a:buClr>
                <a:schemeClr val="tx2"/>
              </a:buClr>
              <a:defRPr>
                <a:solidFill>
                  <a:srgbClr val="000000"/>
                </a:solidFill>
              </a:defRPr>
            </a:lvl4pPr>
            <a:lvl5pPr>
              <a:buClr>
                <a:schemeClr val="tx2"/>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74392" y="274321"/>
            <a:ext cx="11674192" cy="492104"/>
          </a:xfrm>
          <a:prstGeom prst="rect">
            <a:avLst/>
          </a:prstGeom>
        </p:spPr>
        <p:txBody>
          <a:bodyPr/>
          <a:lstStyle/>
          <a:p>
            <a:r>
              <a:rPr lang="en-US"/>
              <a:t>Click to edit Master title style</a:t>
            </a:r>
            <a:endParaRPr lang="en-US" dirty="0"/>
          </a:p>
        </p:txBody>
      </p:sp>
      <p:sp>
        <p:nvSpPr>
          <p:cNvPr id="8" name="Text Placeholder 12"/>
          <p:cNvSpPr>
            <a:spLocks noGrp="1"/>
          </p:cNvSpPr>
          <p:nvPr>
            <p:ph type="body" sz="quarter" idx="14"/>
          </p:nvPr>
        </p:nvSpPr>
        <p:spPr>
          <a:xfrm>
            <a:off x="254000" y="6492912"/>
            <a:ext cx="11405557" cy="151728"/>
          </a:xfrm>
          <a:prstGeom prst="rect">
            <a:avLst/>
          </a:prstGeom>
        </p:spPr>
        <p:txBody>
          <a:bodyPr anchor="b">
            <a:normAutofit/>
          </a:bodyPr>
          <a:lstStyle>
            <a:lvl1pPr>
              <a:defRPr lang="en-US" sz="960" kern="1200" dirty="0">
                <a:solidFill>
                  <a:srgbClr val="212121"/>
                </a:solidFill>
                <a:latin typeface="Arial"/>
                <a:ea typeface="+mn-ea"/>
                <a:cs typeface="Arial"/>
              </a:defRPr>
            </a:lvl1pPr>
          </a:lstStyle>
          <a:p>
            <a:pPr lvl="0"/>
            <a:r>
              <a:rPr lang="en-US"/>
              <a:t>Click to edit Master text styles</a:t>
            </a:r>
          </a:p>
        </p:txBody>
      </p:sp>
    </p:spTree>
    <p:extLst>
      <p:ext uri="{BB962C8B-B14F-4D97-AF65-F5344CB8AC3E}">
        <p14:creationId xmlns:p14="http://schemas.microsoft.com/office/powerpoint/2010/main" val="16331227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887373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None/>
              <a:defRPr sz="2000"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774432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 density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High density slide - Headline goes here, set in Segoe UI 28pt</a:t>
            </a:r>
          </a:p>
        </p:txBody>
      </p:sp>
      <p:sp>
        <p:nvSpPr>
          <p:cNvPr id="8" name="Text Placeholder 7"/>
          <p:cNvSpPr>
            <a:spLocks noGrp="1"/>
          </p:cNvSpPr>
          <p:nvPr>
            <p:ph type="body" sz="quarter" idx="11" hasCustomPrompt="1"/>
          </p:nvPr>
        </p:nvSpPr>
        <p:spPr>
          <a:xfrm>
            <a:off x="762199" y="1514476"/>
            <a:ext cx="9899053" cy="244475"/>
          </a:xfrm>
          <a:prstGeom prst="rect">
            <a:avLst/>
          </a:prstGeom>
        </p:spPr>
        <p:txBody>
          <a:bodyPr vert="horz" lIns="0" tIns="0" rIns="0" bIns="0"/>
          <a:lstStyle>
            <a:lvl1pPr marL="0" indent="0">
              <a:buNone/>
              <a:defRPr sz="1600" baseline="0">
                <a:solidFill>
                  <a:srgbClr val="505050"/>
                </a:soli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199" y="2287588"/>
            <a:ext cx="9899053" cy="3300412"/>
          </a:xfrm>
          <a:prstGeom prst="rect">
            <a:avLst/>
          </a:prstGeom>
        </p:spPr>
        <p:txBody>
          <a:bodyPr vert="horz" lIns="0" tIns="0" rIns="0" bIns="0"/>
          <a:lstStyle>
            <a:lvl1pPr marL="0" indent="0">
              <a:buNone/>
              <a:defRPr sz="1600">
                <a:solidFill>
                  <a:srgbClr val="505050"/>
                </a:solidFill>
                <a:latin typeface="+mj-lt"/>
              </a:defRPr>
            </a:lvl1pPr>
          </a:lstStyle>
          <a:p>
            <a:pPr lvl="0"/>
            <a:r>
              <a:rPr lang="en-US" dirty="0"/>
              <a:t>Body copy goes here, set in Segoe UI Light 16pt</a:t>
            </a:r>
          </a:p>
        </p:txBody>
      </p:sp>
    </p:spTree>
    <p:extLst>
      <p:ext uri="{BB962C8B-B14F-4D97-AF65-F5344CB8AC3E}">
        <p14:creationId xmlns:p14="http://schemas.microsoft.com/office/powerpoint/2010/main" val="1801682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7015" y="6422697"/>
            <a:ext cx="758968" cy="291368"/>
          </a:xfrm>
          <a:prstGeom prst="rect">
            <a:avLst/>
          </a:prstGeom>
        </p:spPr>
      </p:pic>
    </p:spTree>
    <p:extLst>
      <p:ext uri="{BB962C8B-B14F-4D97-AF65-F5344CB8AC3E}">
        <p14:creationId xmlns:p14="http://schemas.microsoft.com/office/powerpoint/2010/main" val="388738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ra high density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9" y="228601"/>
            <a:ext cx="9899053" cy="530224"/>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Extra high density slide - Headline goes here, set in Segoe UI 28pt</a:t>
            </a:r>
          </a:p>
        </p:txBody>
      </p:sp>
      <p:sp>
        <p:nvSpPr>
          <p:cNvPr id="8" name="Text Placeholder 7"/>
          <p:cNvSpPr>
            <a:spLocks noGrp="1"/>
          </p:cNvSpPr>
          <p:nvPr>
            <p:ph type="body" sz="quarter" idx="11" hasCustomPrompt="1"/>
          </p:nvPr>
        </p:nvSpPr>
        <p:spPr>
          <a:xfrm>
            <a:off x="762199" y="758825"/>
            <a:ext cx="9899053" cy="260880"/>
          </a:xfrm>
          <a:prstGeom prst="rect">
            <a:avLst/>
          </a:prstGeom>
        </p:spPr>
        <p:txBody>
          <a:bodyPr vert="horz" lIns="0" tIns="0" rIns="0" bIns="0"/>
          <a:lstStyle>
            <a:lvl1pPr marL="0" indent="0">
              <a:buNone/>
              <a:defRPr sz="1600" baseline="0">
                <a:solidFill>
                  <a:srgbClr val="505050"/>
                </a:soli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199" y="1514475"/>
            <a:ext cx="9899053" cy="4158192"/>
          </a:xfrm>
          <a:prstGeom prst="rect">
            <a:avLst/>
          </a:prstGeom>
        </p:spPr>
        <p:txBody>
          <a:bodyPr vert="horz" lIns="0" tIns="0" rIns="0" bIns="0"/>
          <a:lstStyle>
            <a:lvl1pPr marL="0" indent="0">
              <a:buNone/>
              <a:defRPr sz="1600" baseline="0">
                <a:solidFill>
                  <a:srgbClr val="505050"/>
                </a:solidFill>
                <a:latin typeface="+mj-lt"/>
              </a:defRPr>
            </a:lvl1pPr>
          </a:lstStyle>
          <a:p>
            <a:pPr lvl="0"/>
            <a:r>
              <a:rPr lang="en-US" dirty="0"/>
              <a:t>Body copy goes here, set in Segoe UI light, 16pt</a:t>
            </a:r>
          </a:p>
        </p:txBody>
      </p:sp>
    </p:spTree>
    <p:extLst>
      <p:ext uri="{BB962C8B-B14F-4D97-AF65-F5344CB8AC3E}">
        <p14:creationId xmlns:p14="http://schemas.microsoft.com/office/powerpoint/2010/main" val="299047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 Accent 3">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59838" y="5955599"/>
            <a:ext cx="3290186" cy="794825"/>
          </a:xfrm>
          <a:prstGeom prst="rect">
            <a:avLst/>
          </a:prstGeom>
          <a:solidFill>
            <a:schemeClr val="accent5"/>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98982702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7" name="Picture 6" descr="searchligh-effect1.png"/>
          <p:cNvPicPr>
            <a:picLocks noChangeAspect="1"/>
          </p:cNvPicPr>
          <p:nvPr userDrawn="1"/>
        </p:nvPicPr>
        <p:blipFill rotWithShape="1">
          <a:blip r:embed="rId3" cstate="print">
            <a:alphaModFix amt="22000"/>
            <a:extLst>
              <a:ext uri="{28A0092B-C50C-407E-A947-70E740481C1C}">
                <a14:useLocalDpi xmlns:a14="http://schemas.microsoft.com/office/drawing/2010/main" val="0"/>
              </a:ext>
            </a:extLst>
          </a:blip>
          <a:srcRect t="-257" b="34299"/>
          <a:stretch/>
        </p:blipFill>
        <p:spPr>
          <a:xfrm>
            <a:off x="-209268" y="1261534"/>
            <a:ext cx="12401269" cy="5596467"/>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407842292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Yahoo! RFP Basic Content">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274392" y="826505"/>
            <a:ext cx="11680541" cy="363856"/>
          </a:xfrm>
          <a:prstGeom prst="rect">
            <a:avLst/>
          </a:prstGeom>
        </p:spPr>
        <p:txBody>
          <a:bodyPr>
            <a:noAutofit/>
          </a:bodyPr>
          <a:lstStyle>
            <a:lvl1pPr>
              <a:defRPr sz="2159" spc="-144" baseline="0">
                <a:solidFill>
                  <a:srgbClr val="000000"/>
                </a:solidFill>
              </a:defRPr>
            </a:lvl1pPr>
          </a:lstStyle>
          <a:p>
            <a:pPr lvl="0"/>
            <a:r>
              <a:rPr lang="en-US"/>
              <a:t>Click to edit Master text styles</a:t>
            </a:r>
          </a:p>
        </p:txBody>
      </p:sp>
      <p:sp>
        <p:nvSpPr>
          <p:cNvPr id="6" name="Content Placeholder 5"/>
          <p:cNvSpPr>
            <a:spLocks noGrp="1"/>
          </p:cNvSpPr>
          <p:nvPr>
            <p:ph sz="quarter" idx="13"/>
          </p:nvPr>
        </p:nvSpPr>
        <p:spPr>
          <a:xfrm>
            <a:off x="274392" y="1376024"/>
            <a:ext cx="11679936" cy="4935797"/>
          </a:xfrm>
          <a:prstGeom prst="rect">
            <a:avLst/>
          </a:prstGeom>
        </p:spPr>
        <p:txBody>
          <a:bodyPr/>
          <a:lstStyle>
            <a:lvl1pPr>
              <a:buClr>
                <a:schemeClr val="tx2"/>
              </a:buClr>
              <a:defRPr>
                <a:solidFill>
                  <a:srgbClr val="000000"/>
                </a:solidFill>
              </a:defRPr>
            </a:lvl1pPr>
            <a:lvl2pPr>
              <a:buClr>
                <a:schemeClr val="tx2"/>
              </a:buClr>
              <a:defRPr>
                <a:solidFill>
                  <a:srgbClr val="000000"/>
                </a:solidFill>
              </a:defRPr>
            </a:lvl2pPr>
            <a:lvl3pPr>
              <a:buClr>
                <a:schemeClr val="tx2"/>
              </a:buClr>
              <a:defRPr>
                <a:solidFill>
                  <a:srgbClr val="000000"/>
                </a:solidFill>
              </a:defRPr>
            </a:lvl3pPr>
            <a:lvl4pPr>
              <a:buClr>
                <a:schemeClr val="tx2"/>
              </a:buClr>
              <a:defRPr>
                <a:solidFill>
                  <a:srgbClr val="000000"/>
                </a:solidFill>
              </a:defRPr>
            </a:lvl4pPr>
            <a:lvl5pPr>
              <a:buClr>
                <a:schemeClr val="tx2"/>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74392" y="274321"/>
            <a:ext cx="11674192" cy="492104"/>
          </a:xfrm>
          <a:prstGeom prst="rect">
            <a:avLst/>
          </a:prstGeom>
        </p:spPr>
        <p:txBody>
          <a:bodyPr/>
          <a:lstStyle/>
          <a:p>
            <a:r>
              <a:rPr lang="en-US"/>
              <a:t>Click to edit Master title style</a:t>
            </a:r>
            <a:endParaRPr lang="en-US" dirty="0"/>
          </a:p>
        </p:txBody>
      </p:sp>
      <p:sp>
        <p:nvSpPr>
          <p:cNvPr id="8" name="Text Placeholder 12"/>
          <p:cNvSpPr>
            <a:spLocks noGrp="1"/>
          </p:cNvSpPr>
          <p:nvPr>
            <p:ph type="body" sz="quarter" idx="14"/>
          </p:nvPr>
        </p:nvSpPr>
        <p:spPr>
          <a:xfrm>
            <a:off x="254000" y="6492912"/>
            <a:ext cx="11405557" cy="151728"/>
          </a:xfrm>
          <a:prstGeom prst="rect">
            <a:avLst/>
          </a:prstGeom>
        </p:spPr>
        <p:txBody>
          <a:bodyPr anchor="b">
            <a:normAutofit/>
          </a:bodyPr>
          <a:lstStyle>
            <a:lvl1pPr>
              <a:defRPr lang="en-US" sz="960" kern="1200" dirty="0">
                <a:solidFill>
                  <a:srgbClr val="212121"/>
                </a:solidFill>
                <a:latin typeface="Arial"/>
                <a:ea typeface="+mn-ea"/>
                <a:cs typeface="Arial"/>
              </a:defRPr>
            </a:lvl1pPr>
          </a:lstStyle>
          <a:p>
            <a:pPr lvl="0"/>
            <a:r>
              <a:rPr lang="en-US"/>
              <a:t>Click to edit Master text styles</a:t>
            </a:r>
          </a:p>
        </p:txBody>
      </p:sp>
    </p:spTree>
    <p:extLst>
      <p:ext uri="{BB962C8B-B14F-4D97-AF65-F5344CB8AC3E}">
        <p14:creationId xmlns:p14="http://schemas.microsoft.com/office/powerpoint/2010/main" val="108110104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fld id="{A6D7A704-3DE3-499F-A989-EDF75E1E9899}" type="datetime1">
              <a:rPr kumimoji="0" lang="en-US" sz="18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3/21/2017</a:t>
            </a:fld>
            <a:endParaRPr kumimoji="0" lang="en-US" sz="18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tint val="75000"/>
                  </a:prstClr>
                </a:solidFill>
                <a:effectLst/>
                <a:uLnTx/>
                <a:uFillTx/>
                <a:latin typeface="Segoe UI"/>
                <a:ea typeface="+mn-ea"/>
                <a:cs typeface="+mn-cs"/>
              </a:rPr>
              <a:t>‹2›</a:t>
            </a:r>
          </a:p>
        </p:txBody>
      </p:sp>
      <p:sp>
        <p:nvSpPr>
          <p:cNvPr id="6" name="Slide Number Placeholder 5"/>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ECFFE213-34B2-48CE-80E4-B7CACC26372C}" type="slidenum">
              <a:rPr kumimoji="0" lang="en-US" sz="10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1877110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xtra high density slide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62199" y="228601"/>
            <a:ext cx="9899053" cy="530224"/>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Extra high density slide - Headline goes here, set in Segoe UI 28pt</a:t>
            </a:r>
          </a:p>
        </p:txBody>
      </p:sp>
      <p:sp>
        <p:nvSpPr>
          <p:cNvPr id="6" name="Text Placeholder 7"/>
          <p:cNvSpPr>
            <a:spLocks noGrp="1"/>
          </p:cNvSpPr>
          <p:nvPr>
            <p:ph type="body" sz="quarter" idx="11" hasCustomPrompt="1"/>
          </p:nvPr>
        </p:nvSpPr>
        <p:spPr>
          <a:xfrm>
            <a:off x="762199" y="758825"/>
            <a:ext cx="9899053" cy="260880"/>
          </a:xfrm>
          <a:prstGeom prst="rect">
            <a:avLst/>
          </a:prstGeom>
        </p:spPr>
        <p:txBody>
          <a:bodyPr vert="horz" lIns="0" tIns="0" rIns="0" bIns="0"/>
          <a:lstStyle>
            <a:lvl1pPr marL="0" indent="0">
              <a:buNone/>
              <a:defRPr sz="1600" baseline="0">
                <a:solidFill>
                  <a:srgbClr val="FFFFFF"/>
                </a:solidFill>
                <a:latin typeface="+mn-lt"/>
              </a:defRPr>
            </a:lvl1pPr>
          </a:lstStyle>
          <a:p>
            <a:pPr lvl="0"/>
            <a:r>
              <a:rPr lang="en-US" dirty="0"/>
              <a:t>Subhead goes here, set in Segoe UI 16pt</a:t>
            </a:r>
          </a:p>
        </p:txBody>
      </p:sp>
      <p:sp>
        <p:nvSpPr>
          <p:cNvPr id="7" name="Text Placeholder 11"/>
          <p:cNvSpPr>
            <a:spLocks noGrp="1"/>
          </p:cNvSpPr>
          <p:nvPr>
            <p:ph type="body" sz="quarter" idx="12" hasCustomPrompt="1"/>
          </p:nvPr>
        </p:nvSpPr>
        <p:spPr>
          <a:xfrm>
            <a:off x="762199" y="1514475"/>
            <a:ext cx="9899053" cy="4158192"/>
          </a:xfrm>
          <a:prstGeom prst="rect">
            <a:avLst/>
          </a:prstGeom>
        </p:spPr>
        <p:txBody>
          <a:bodyPr vert="horz" lIns="0" tIns="0" rIns="0" bIns="0"/>
          <a:lstStyle>
            <a:lvl1pPr marL="0" indent="0">
              <a:buNone/>
              <a:defRPr sz="1600" baseline="0">
                <a:solidFill>
                  <a:srgbClr val="FFFFFF"/>
                </a:solidFill>
                <a:latin typeface="+mj-lt"/>
              </a:defRPr>
            </a:lvl1pPr>
          </a:lstStyle>
          <a:p>
            <a:pPr lvl="0"/>
            <a:r>
              <a:rPr lang="en-US" dirty="0"/>
              <a:t>Body copy goes here, set in Segoe UI light, 16pt</a:t>
            </a:r>
          </a:p>
        </p:txBody>
      </p:sp>
    </p:spTree>
    <p:extLst>
      <p:ext uri="{BB962C8B-B14F-4D97-AF65-F5344CB8AC3E}">
        <p14:creationId xmlns:p14="http://schemas.microsoft.com/office/powerpoint/2010/main" val="2027079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2737102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7015" y="6422697"/>
            <a:ext cx="758968" cy="291368"/>
          </a:xfrm>
          <a:prstGeom prst="rect">
            <a:avLst/>
          </a:prstGeom>
        </p:spPr>
      </p:pic>
    </p:spTree>
    <p:extLst>
      <p:ext uri="{BB962C8B-B14F-4D97-AF65-F5344CB8AC3E}">
        <p14:creationId xmlns:p14="http://schemas.microsoft.com/office/powerpoint/2010/main" val="2226362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35365602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rgbClr val="D2D2D2"/>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16330678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3263753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slide whit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 y="1"/>
            <a:ext cx="12185222" cy="6858000"/>
          </a:xfrm>
          <a:prstGeom prst="rect">
            <a:avLst/>
          </a:prstGeom>
        </p:spPr>
      </p:pic>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None/>
              <a:defRPr sz="2000"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2471602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1908841"/>
            <a:ext cx="10058400" cy="4949159"/>
          </a:xfrm>
          <a:prstGeom prst="rect">
            <a:avLst/>
          </a:prstGeom>
        </p:spPr>
      </p:pic>
    </p:spTree>
    <p:extLst>
      <p:ext uri="{BB962C8B-B14F-4D97-AF65-F5344CB8AC3E}">
        <p14:creationId xmlns:p14="http://schemas.microsoft.com/office/powerpoint/2010/main" val="214869150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 density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High density slide - Headline goes here, set in Segoe UI 28pt</a:t>
            </a:r>
          </a:p>
        </p:txBody>
      </p:sp>
      <p:sp>
        <p:nvSpPr>
          <p:cNvPr id="8" name="Text Placeholder 7"/>
          <p:cNvSpPr>
            <a:spLocks noGrp="1"/>
          </p:cNvSpPr>
          <p:nvPr>
            <p:ph type="body" sz="quarter" idx="11" hasCustomPrompt="1"/>
          </p:nvPr>
        </p:nvSpPr>
        <p:spPr>
          <a:xfrm>
            <a:off x="762199" y="1514476"/>
            <a:ext cx="9899053" cy="244475"/>
          </a:xfrm>
          <a:prstGeom prst="rect">
            <a:avLst/>
          </a:prstGeom>
        </p:spPr>
        <p:txBody>
          <a:bodyPr vert="horz" lIns="0" tIns="0" rIns="0" bIns="0"/>
          <a:lstStyle>
            <a:lvl1pPr marL="0" indent="0">
              <a:buNone/>
              <a:defRPr sz="1600" baseline="0">
                <a:solidFill>
                  <a:srgbClr val="505050"/>
                </a:soli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199" y="2287588"/>
            <a:ext cx="9899053" cy="3300412"/>
          </a:xfrm>
          <a:prstGeom prst="rect">
            <a:avLst/>
          </a:prstGeom>
        </p:spPr>
        <p:txBody>
          <a:bodyPr vert="horz" lIns="0" tIns="0" rIns="0" bIns="0"/>
          <a:lstStyle>
            <a:lvl1pPr marL="0" indent="0">
              <a:buNone/>
              <a:defRPr sz="1600">
                <a:solidFill>
                  <a:srgbClr val="505050"/>
                </a:solidFill>
                <a:latin typeface="+mj-lt"/>
              </a:defRPr>
            </a:lvl1pPr>
          </a:lstStyle>
          <a:p>
            <a:pPr lvl="0"/>
            <a:r>
              <a:rPr lang="en-US" dirty="0"/>
              <a:t>Body copy goes here, set in Segoe UI Light 16pt</a:t>
            </a:r>
          </a:p>
        </p:txBody>
      </p:sp>
      <p:sp>
        <p:nvSpPr>
          <p:cNvPr id="5" name="Rectangle 4"/>
          <p:cNvSpPr/>
          <p:nvPr userDrawn="1"/>
        </p:nvSpPr>
        <p:spPr bwMode="auto">
          <a:xfrm>
            <a:off x="2218845" y="6375401"/>
            <a:ext cx="1693774" cy="364067"/>
          </a:xfrm>
          <a:prstGeom prst="rect">
            <a:avLst/>
          </a:prstGeom>
          <a:solidFill>
            <a:schemeClr val="bg1"/>
          </a:solidFill>
          <a:ln w="10795" cap="flat" cmpd="sng" algn="ctr">
            <a:solidFill>
              <a:schemeClr val="bg1"/>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62455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066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717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9263" b="12482"/>
          <a:stretch/>
        </p:blipFill>
        <p:spPr>
          <a:xfrm>
            <a:off x="0" y="0"/>
            <a:ext cx="7077693" cy="4846320"/>
          </a:xfrm>
          <a:prstGeom prst="rect">
            <a:avLst/>
          </a:prstGeom>
        </p:spPr>
      </p:pic>
      <p:sp>
        <p:nvSpPr>
          <p:cNvPr id="2" name="Title 1"/>
          <p:cNvSpPr>
            <a:spLocks noGrp="1"/>
          </p:cNvSpPr>
          <p:nvPr>
            <p:ph type="title" hasCustomPrompt="1"/>
          </p:nvPr>
        </p:nvSpPr>
        <p:spPr>
          <a:xfrm>
            <a:off x="768096" y="576072"/>
            <a:ext cx="6089904" cy="2281428"/>
          </a:xfrm>
          <a:prstGeom prst="rect">
            <a:avLst/>
          </a:prstGeom>
        </p:spPr>
        <p:txBody>
          <a:bodyPr lIns="0" tIns="0" rIns="0" bIns="0"/>
          <a:lstStyle>
            <a:lvl1pPr>
              <a:defRPr sz="4400">
                <a:solidFill>
                  <a:schemeClr val="tx1"/>
                </a:solidFill>
                <a:latin typeface="+mj-lt"/>
              </a:defRPr>
            </a:lvl1pPr>
          </a:lstStyle>
          <a:p>
            <a:r>
              <a:rPr lang="en-US" dirty="0"/>
              <a:t>Click to edit Title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8096" y="6422697"/>
            <a:ext cx="1011693" cy="291368"/>
          </a:xfrm>
          <a:prstGeom prst="rect">
            <a:avLst/>
          </a:prstGeom>
        </p:spPr>
      </p:pic>
    </p:spTree>
    <p:extLst>
      <p:ext uri="{BB962C8B-B14F-4D97-AF65-F5344CB8AC3E}">
        <p14:creationId xmlns:p14="http://schemas.microsoft.com/office/powerpoint/2010/main" val="23057528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5"/>
          </a:xfrm>
          <a:prstGeom prst="rect">
            <a:avLst/>
          </a:prstGeom>
        </p:spPr>
      </p:pic>
      <p:sp>
        <p:nvSpPr>
          <p:cNvPr id="2" name="Title 1"/>
          <p:cNvSpPr>
            <a:spLocks noGrp="1"/>
          </p:cNvSpPr>
          <p:nvPr>
            <p:ph type="title" hasCustomPrompt="1"/>
          </p:nvPr>
        </p:nvSpPr>
        <p:spPr bwMode="white">
          <a:xfrm>
            <a:off x="762000" y="762000"/>
            <a:ext cx="9144000" cy="762000"/>
          </a:xfrm>
          <a:prstGeom prst="rect">
            <a:avLst/>
          </a:prstGeom>
        </p:spPr>
        <p:txBody>
          <a:bodyPr lIns="0" tIns="0" rIns="0" bIns="0" anchor="t" anchorCtr="0"/>
          <a:lstStyle>
            <a:lvl1pPr marL="0" algn="l" defTabSz="914340" rtl="0" eaLnBrk="1" latinLnBrk="0" hangingPunct="1">
              <a:lnSpc>
                <a:spcPct val="90000"/>
              </a:lnSpc>
              <a:spcBef>
                <a:spcPct val="0"/>
              </a:spcBef>
              <a:defRPr lang="en-US" sz="6000" kern="1200" spc="0" baseline="0" dirty="0">
                <a:ln w="3175">
                  <a:noFill/>
                </a:ln>
                <a:gradFill flip="none" rotWithShape="1">
                  <a:gsLst>
                    <a:gs pos="0">
                      <a:srgbClr val="FFFFFF"/>
                    </a:gs>
                    <a:gs pos="86000">
                      <a:srgbClr val="FFFFFF"/>
                    </a:gs>
                  </a:gsLst>
                  <a:lin ang="5400000" scaled="0"/>
                  <a:tileRect/>
                </a:gradFill>
                <a:latin typeface="+mj-lt"/>
                <a:ea typeface="+mn-ea"/>
                <a:cs typeface="Arial" charset="0"/>
              </a:defRPr>
            </a:lvl1pPr>
          </a:lstStyle>
          <a:p>
            <a:r>
              <a:rPr lang="en-US" dirty="0"/>
              <a:t>Click to edit title style</a:t>
            </a:r>
          </a:p>
        </p:txBody>
      </p:sp>
      <p:sp>
        <p:nvSpPr>
          <p:cNvPr id="5" name="Text Placeholder 4"/>
          <p:cNvSpPr>
            <a:spLocks noGrp="1"/>
          </p:cNvSpPr>
          <p:nvPr>
            <p:ph type="body" sz="quarter" idx="12" hasCustomPrompt="1"/>
          </p:nvPr>
        </p:nvSpPr>
        <p:spPr bwMode="white">
          <a:xfrm>
            <a:off x="762000" y="1792224"/>
            <a:ext cx="7620000" cy="762000"/>
          </a:xfrm>
          <a:prstGeom prst="rect">
            <a:avLst/>
          </a:prstGeom>
        </p:spPr>
        <p:txBody>
          <a:bodyPr lIns="0" tIns="0" rIns="0" bIns="0">
            <a:noAutofit/>
          </a:bodyPr>
          <a:lstStyle>
            <a:lvl1pPr marL="0" indent="0">
              <a:spcBef>
                <a:spcPts val="0"/>
              </a:spcBef>
              <a:buNone/>
              <a:defRPr kumimoji="0" lang="en-US" sz="3200" b="0" i="0" u="none" strike="noStrike" kern="1200" cap="none" spc="0" normalizeH="0" baseline="0" dirty="0">
                <a:ln>
                  <a:noFill/>
                </a:ln>
                <a:gradFill>
                  <a:gsLst>
                    <a:gs pos="0">
                      <a:srgbClr val="FFFFFF"/>
                    </a:gs>
                    <a:gs pos="86000">
                      <a:srgbClr val="FFFFFF"/>
                    </a:gs>
                  </a:gsLst>
                  <a:lin ang="5400000" scaled="0"/>
                </a:gradFill>
                <a:effectLst/>
                <a:uLnTx/>
                <a:uFillTx/>
                <a:latin typeface="+mn-lt"/>
                <a:ea typeface="+mn-ea"/>
                <a:cs typeface="+mn-cs"/>
              </a:defRPr>
            </a:lvl1pPr>
          </a:lstStyle>
          <a:p>
            <a:pPr marL="0" marR="0" lvl="0" indent="0" algn="l" defTabSz="914340" rtl="0" eaLnBrk="1" fontAlgn="auto" latinLnBrk="0" hangingPunct="1">
              <a:lnSpc>
                <a:spcPct val="90000"/>
              </a:lnSpc>
              <a:spcBef>
                <a:spcPts val="0"/>
              </a:spcBef>
              <a:spcAft>
                <a:spcPts val="0"/>
              </a:spcAft>
              <a:buClr>
                <a:srgbClr val="024981"/>
              </a:buClr>
              <a:buSzPct val="115000"/>
              <a:buFont typeface="Wingdings" pitchFamily="2" charset="2"/>
              <a:buNone/>
              <a:tabLst/>
              <a:defRPr/>
            </a:pPr>
            <a:r>
              <a:rPr lang="en-US" dirty="0"/>
              <a:t>Name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3075" y="5654579"/>
            <a:ext cx="2407925" cy="758903"/>
          </a:xfrm>
          <a:prstGeom prst="rect">
            <a:avLst/>
          </a:prstGeom>
        </p:spPr>
      </p:pic>
    </p:spTree>
    <p:extLst>
      <p:ext uri="{BB962C8B-B14F-4D97-AF65-F5344CB8AC3E}">
        <p14:creationId xmlns:p14="http://schemas.microsoft.com/office/powerpoint/2010/main" val="1012134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5"/>
            <a:ext cx="11151917" cy="747897"/>
          </a:xfrm>
          <a:prstGeom prst="rect">
            <a:avLst/>
          </a:prstGeom>
        </p:spPr>
        <p:txBody>
          <a:bodyPr>
            <a:normAutofit/>
          </a:bodyPr>
          <a:lstStyle>
            <a:lvl1pPr>
              <a:defRPr sz="3600">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1" indent="-284161">
              <a:buFont typeface="Segoe" pitchFamily="34" charset="0"/>
              <a:buChar char="–"/>
              <a:defRPr sz="2601">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1pPr>
            <a:lvl2pPr marL="517520" indent="-233361">
              <a:buFont typeface="Segoe" pitchFamily="34" charset="0"/>
              <a:buChar char="–"/>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2pPr>
            <a:lvl3pPr marL="741357" indent="-223836">
              <a:buFont typeface="Segoe" pitchFamily="34" charset="0"/>
              <a:buChar char="–"/>
              <a:tabLst/>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3pPr>
            <a:lvl4pPr marL="914392" indent="-173037">
              <a:buFont typeface="Segoe" pitchFamily="34" charset="0"/>
              <a:buChar char="–"/>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4pPr>
            <a:lvl5pPr marL="1087429" indent="-173037">
              <a:buFont typeface="Segoe" pitchFamily="34" charset="0"/>
              <a:buChar char="–"/>
              <a:tabLst/>
              <a:defRPr>
                <a:gradFill>
                  <a:gsLst>
                    <a:gs pos="1250">
                      <a:schemeClr val="bg2"/>
                    </a:gs>
                    <a:gs pos="100000">
                      <a:schemeClr val="bg2"/>
                    </a:gs>
                  </a:gsLst>
                  <a:lin ang="5400000" scaled="0"/>
                </a:gra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962827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4" name="Title 1"/>
          <p:cNvSpPr>
            <a:spLocks noGrp="1"/>
          </p:cNvSpPr>
          <p:nvPr>
            <p:ph type="title"/>
          </p:nvPr>
        </p:nvSpPr>
        <p:spPr>
          <a:xfrm>
            <a:off x="263477" y="144184"/>
            <a:ext cx="10972800" cy="866273"/>
          </a:xfrm>
          <a:prstGeom prst="rect">
            <a:avLst/>
          </a:prstGeom>
        </p:spPr>
        <p:txBody>
          <a:bodyPr vert="horz" anchor="b" anchorCtr="0"/>
          <a:lstStyle>
            <a:lvl1pPr>
              <a:defRPr sz="3733" baseline="0">
                <a:solidFill>
                  <a:schemeClr val="tx1"/>
                </a:solidFill>
              </a:defRPr>
            </a:lvl1pPr>
          </a:lstStyle>
          <a:p>
            <a:r>
              <a:rPr lang="en-US" dirty="0"/>
              <a:t>Click to edit Master title style</a:t>
            </a:r>
          </a:p>
        </p:txBody>
      </p:sp>
      <p:sp>
        <p:nvSpPr>
          <p:cNvPr id="7" name="Text Placeholder 7"/>
          <p:cNvSpPr>
            <a:spLocks noGrp="1"/>
          </p:cNvSpPr>
          <p:nvPr>
            <p:ph type="body" sz="quarter" idx="10"/>
          </p:nvPr>
        </p:nvSpPr>
        <p:spPr>
          <a:xfrm>
            <a:off x="263477" y="953773"/>
            <a:ext cx="10972800" cy="823383"/>
          </a:xfrm>
          <a:prstGeom prst="rect">
            <a:avLst/>
          </a:prstGeom>
        </p:spPr>
        <p:txBody>
          <a:bodyPr vert="horz"/>
          <a:lstStyle>
            <a:lvl1pPr marL="0" indent="0">
              <a:buNone/>
              <a:defRPr sz="2667">
                <a:solidFill>
                  <a:srgbClr val="969696"/>
                </a:solidFill>
                <a:latin typeface="Arial"/>
              </a:defRPr>
            </a:lvl1pPr>
            <a:lvl2pPr>
              <a:defRPr sz="3200">
                <a:solidFill>
                  <a:schemeClr val="accent6"/>
                </a:solidFill>
              </a:defRPr>
            </a:lvl2pPr>
            <a:lvl3pPr>
              <a:defRPr sz="3200">
                <a:solidFill>
                  <a:schemeClr val="accent6"/>
                </a:solidFill>
              </a:defRPr>
            </a:lvl3pPr>
            <a:lvl4pPr>
              <a:defRPr sz="3200">
                <a:solidFill>
                  <a:schemeClr val="accent6"/>
                </a:solidFill>
              </a:defRPr>
            </a:lvl4pPr>
            <a:lvl5pPr>
              <a:defRPr sz="3200">
                <a:solidFill>
                  <a:schemeClr val="accent6"/>
                </a:solidFill>
              </a:defRPr>
            </a:lvl5pPr>
          </a:lstStyle>
          <a:p>
            <a:pPr lvl="0"/>
            <a:r>
              <a:rPr lang="en-US" dirty="0"/>
              <a:t>Click to edit Master text styles</a:t>
            </a:r>
          </a:p>
        </p:txBody>
      </p:sp>
      <p:sp>
        <p:nvSpPr>
          <p:cNvPr id="9" name="Text Placeholder 8"/>
          <p:cNvSpPr>
            <a:spLocks noGrp="1"/>
          </p:cNvSpPr>
          <p:nvPr>
            <p:ph type="body" sz="quarter" idx="11"/>
          </p:nvPr>
        </p:nvSpPr>
        <p:spPr>
          <a:xfrm>
            <a:off x="263478" y="2174022"/>
            <a:ext cx="4002436" cy="3956669"/>
          </a:xfrm>
          <a:prstGeom prst="rect">
            <a:avLst/>
          </a:prstGeom>
        </p:spPr>
        <p:txBody>
          <a:bodyPr vert="horz"/>
          <a:lstStyle>
            <a:lvl1pPr marL="0" indent="0">
              <a:spcBef>
                <a:spcPts val="0"/>
              </a:spcBef>
              <a:buNone/>
              <a:defRPr sz="2133">
                <a:solidFill>
                  <a:schemeClr val="tx1"/>
                </a:solidFill>
                <a:latin typeface="Arial"/>
              </a:defRPr>
            </a:lvl1pPr>
            <a:lvl2pPr>
              <a:spcBef>
                <a:spcPts val="0"/>
              </a:spcBef>
              <a:defRPr sz="2133">
                <a:solidFill>
                  <a:schemeClr val="tx1"/>
                </a:solidFill>
                <a:latin typeface="Arial"/>
              </a:defRPr>
            </a:lvl2pPr>
            <a:lvl3pPr>
              <a:spcBef>
                <a:spcPts val="0"/>
              </a:spcBef>
              <a:defRPr sz="2133">
                <a:solidFill>
                  <a:schemeClr val="tx1"/>
                </a:solidFill>
                <a:latin typeface="Arial"/>
              </a:defRPr>
            </a:lvl3pPr>
            <a:lvl4pPr>
              <a:spcBef>
                <a:spcPts val="0"/>
              </a:spcBef>
              <a:defRPr sz="2133">
                <a:solidFill>
                  <a:schemeClr val="tx1"/>
                </a:solidFill>
                <a:latin typeface="Arial"/>
              </a:defRPr>
            </a:lvl4pPr>
            <a:lvl5pPr>
              <a:spcBef>
                <a:spcPts val="0"/>
              </a:spcBef>
              <a:defRPr sz="2133">
                <a:solidFill>
                  <a:schemeClr val="tx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42021" y="6130691"/>
            <a:ext cx="887088" cy="366183"/>
          </a:xfrm>
          <a:prstGeom prst="rect">
            <a:avLst/>
          </a:prstGeom>
        </p:spPr>
        <p:txBody>
          <a:bodyPr vert="horz" lIns="91440" tIns="45720" rIns="91440" bIns="45720" rtlCol="0" anchor="ctr"/>
          <a:lstStyle>
            <a:lvl1pPr algn="l">
              <a:defRPr sz="1600">
                <a:solidFill>
                  <a:schemeClr val="tx2"/>
                </a:soli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DDDA0D95-ECF6-1245-9CB3-30C76A33D7EB}" type="slidenum">
              <a:rPr kumimoji="0" lang="en-US" sz="1600" b="0" i="0" u="none" strike="noStrike" kern="1200" cap="none" spc="0" normalizeH="0" baseline="0" noProof="0" smtClean="0">
                <a:ln>
                  <a:noFill/>
                </a:ln>
                <a:solidFill>
                  <a:srgbClr val="A3A3A3"/>
                </a:soli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A3A3A3"/>
              </a:solidFill>
              <a:effectLst/>
              <a:uLnTx/>
              <a:uFillTx/>
              <a:latin typeface="Segoe UI"/>
              <a:ea typeface="+mn-ea"/>
              <a:cs typeface="+mn-cs"/>
            </a:endParaRPr>
          </a:p>
        </p:txBody>
      </p:sp>
    </p:spTree>
    <p:extLst>
      <p:ext uri="{BB962C8B-B14F-4D97-AF65-F5344CB8AC3E}">
        <p14:creationId xmlns:p14="http://schemas.microsoft.com/office/powerpoint/2010/main" val="270798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3477" y="953773"/>
            <a:ext cx="11570953" cy="823383"/>
          </a:xfrm>
          <a:prstGeom prst="rect">
            <a:avLst/>
          </a:prstGeom>
        </p:spPr>
        <p:txBody>
          <a:bodyPr vert="horz"/>
          <a:lstStyle>
            <a:lvl1pPr marL="0" indent="0">
              <a:buNone/>
              <a:defRPr sz="2667">
                <a:gradFill>
                  <a:gsLst>
                    <a:gs pos="0">
                      <a:srgbClr val="FF8C00"/>
                    </a:gs>
                    <a:gs pos="100000">
                      <a:srgbClr val="FF8C00"/>
                    </a:gs>
                  </a:gsLst>
                  <a:lin ang="5400000" scaled="0"/>
                </a:gradFill>
                <a:latin typeface="Arial"/>
              </a:defRPr>
            </a:lvl1pPr>
            <a:lvl2pPr>
              <a:defRPr sz="3200">
                <a:solidFill>
                  <a:schemeClr val="accent6"/>
                </a:solidFill>
              </a:defRPr>
            </a:lvl2pPr>
            <a:lvl3pPr>
              <a:defRPr sz="3200">
                <a:solidFill>
                  <a:schemeClr val="accent6"/>
                </a:solidFill>
              </a:defRPr>
            </a:lvl3pPr>
            <a:lvl4pPr>
              <a:defRPr sz="3200">
                <a:solidFill>
                  <a:schemeClr val="accent6"/>
                </a:solidFill>
              </a:defRPr>
            </a:lvl4pPr>
            <a:lvl5pPr>
              <a:defRPr sz="3200">
                <a:solidFill>
                  <a:schemeClr val="accent6"/>
                </a:solidFill>
              </a:defRPr>
            </a:lvl5pPr>
          </a:lstStyle>
          <a:p>
            <a:pPr lvl="0"/>
            <a:r>
              <a:rPr lang="en-US" dirty="0"/>
              <a:t>Click to edit Master text styles</a:t>
            </a:r>
          </a:p>
        </p:txBody>
      </p:sp>
      <p:sp>
        <p:nvSpPr>
          <p:cNvPr id="3" name="Title 2"/>
          <p:cNvSpPr>
            <a:spLocks noGrp="1"/>
          </p:cNvSpPr>
          <p:nvPr>
            <p:ph type="title"/>
          </p:nvPr>
        </p:nvSpPr>
        <p:spPr>
          <a:xfrm>
            <a:off x="263478" y="304801"/>
            <a:ext cx="11570953" cy="848676"/>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263477" y="6096001"/>
            <a:ext cx="8534400" cy="366183"/>
          </a:xfrm>
          <a:prstGeom prst="rect">
            <a:avLst/>
          </a:prstGeom>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335983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rgbClr val="D2D2D2"/>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2000"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52637545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Iconographic - 5 Row">
    <p:spTree>
      <p:nvGrpSpPr>
        <p:cNvPr id="1" name=""/>
        <p:cNvGrpSpPr/>
        <p:nvPr/>
      </p:nvGrpSpPr>
      <p:grpSpPr>
        <a:xfrm>
          <a:off x="0" y="0"/>
          <a:ext cx="0" cy="0"/>
          <a:chOff x="0" y="0"/>
          <a:chExt cx="0" cy="0"/>
        </a:xfrm>
      </p:grpSpPr>
      <p:sp>
        <p:nvSpPr>
          <p:cNvPr id="2" name="Title 1"/>
          <p:cNvSpPr>
            <a:spLocks noGrp="1"/>
          </p:cNvSpPr>
          <p:nvPr>
            <p:ph type="title"/>
          </p:nvPr>
        </p:nvSpPr>
        <p:spPr>
          <a:xfrm>
            <a:off x="263478" y="304801"/>
            <a:ext cx="11570953" cy="848676"/>
          </a:xfrm>
          <a:prstGeom prst="rect">
            <a:avLst/>
          </a:prstGeom>
        </p:spPr>
        <p:txBody>
          <a:bodyPr vert="horz"/>
          <a:lstStyle/>
          <a:p>
            <a:r>
              <a:rPr lang="en-US" dirty="0"/>
              <a:t>Click to edit Master title style</a:t>
            </a:r>
          </a:p>
        </p:txBody>
      </p:sp>
      <p:sp>
        <p:nvSpPr>
          <p:cNvPr id="25" name="Text Placeholder 23"/>
          <p:cNvSpPr>
            <a:spLocks noGrp="1"/>
          </p:cNvSpPr>
          <p:nvPr>
            <p:ph type="body" sz="quarter" idx="14"/>
          </p:nvPr>
        </p:nvSpPr>
        <p:spPr>
          <a:xfrm>
            <a:off x="3420543" y="1621355"/>
            <a:ext cx="7597412" cy="1152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0" indent="0">
              <a:buFont typeface="Arial"/>
              <a:buNone/>
              <a:defRPr lang="en-US" sz="1600" dirty="0" smtClean="0">
                <a:solidFill>
                  <a:schemeClr val="tx1">
                    <a:lumMod val="75000"/>
                    <a:lumOff val="25000"/>
                  </a:schemeClr>
                </a:solidFill>
                <a:latin typeface="Segoe UI"/>
                <a:cs typeface="Segoe UI"/>
              </a:defRPr>
            </a:lvl1pPr>
          </a:lstStyle>
          <a:p>
            <a:pPr marL="0" lvl="0"/>
            <a:r>
              <a:rPr lang="en-US" dirty="0"/>
              <a:t>Click to edit Master text styles</a:t>
            </a:r>
          </a:p>
        </p:txBody>
      </p:sp>
      <p:sp>
        <p:nvSpPr>
          <p:cNvPr id="26" name="Text Placeholder 23"/>
          <p:cNvSpPr>
            <a:spLocks noGrp="1"/>
          </p:cNvSpPr>
          <p:nvPr>
            <p:ph type="body" sz="quarter" idx="15"/>
          </p:nvPr>
        </p:nvSpPr>
        <p:spPr>
          <a:xfrm>
            <a:off x="3420543" y="2904692"/>
            <a:ext cx="7597415" cy="1152000"/>
          </a:xfrm>
          <a:prstGeom prst="rect">
            <a:avLst/>
          </a:prstGeom>
          <a:solidFill>
            <a:schemeClr val="bg1">
              <a:lumMod val="85000"/>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0" indent="0">
              <a:buFont typeface="Arial"/>
              <a:buNone/>
              <a:defRPr lang="en-US" sz="1600" smtClean="0">
                <a:solidFill>
                  <a:schemeClr val="tx1">
                    <a:lumMod val="75000"/>
                    <a:lumOff val="25000"/>
                  </a:schemeClr>
                </a:solidFill>
                <a:latin typeface="Segoe UI"/>
                <a:cs typeface="Segoe UI"/>
              </a:defRPr>
            </a:lvl1pPr>
            <a:lvl2pPr marL="171394" indent="0">
              <a:buNone/>
              <a:defRPr lang="en-US" sz="1799" smtClean="0">
                <a:solidFill>
                  <a:schemeClr val="tx1">
                    <a:lumMod val="75000"/>
                    <a:lumOff val="25000"/>
                  </a:schemeClr>
                </a:solidFill>
              </a:defRPr>
            </a:lvl2pPr>
            <a:lvl3pPr marL="685578" indent="0">
              <a:buNone/>
              <a:defRPr lang="en-US" sz="1799" smtClean="0">
                <a:solidFill>
                  <a:schemeClr val="tx1">
                    <a:lumMod val="75000"/>
                    <a:lumOff val="25000"/>
                  </a:schemeClr>
                </a:solidFill>
              </a:defRPr>
            </a:lvl3pPr>
            <a:lvl4pPr marL="1142629" indent="0">
              <a:buNone/>
              <a:defRPr lang="en-US" sz="1799" smtClean="0">
                <a:solidFill>
                  <a:schemeClr val="tx1">
                    <a:lumMod val="75000"/>
                    <a:lumOff val="25000"/>
                  </a:schemeClr>
                </a:solidFill>
              </a:defRPr>
            </a:lvl4pPr>
            <a:lvl5pPr marL="1599680" indent="0">
              <a:buNone/>
              <a:defRPr lang="en-US" sz="1799">
                <a:solidFill>
                  <a:schemeClr val="tx1">
                    <a:lumMod val="75000"/>
                    <a:lumOff val="25000"/>
                  </a:schemeClr>
                </a:solidFill>
              </a:defRPr>
            </a:lvl5pPr>
          </a:lstStyle>
          <a:p>
            <a:pPr marL="0" lvl="0"/>
            <a:r>
              <a:rPr lang="en-US" dirty="0"/>
              <a:t>Click to edit Master text styles</a:t>
            </a:r>
          </a:p>
        </p:txBody>
      </p:sp>
      <p:sp>
        <p:nvSpPr>
          <p:cNvPr id="10" name="Text Placeholder 23"/>
          <p:cNvSpPr>
            <a:spLocks noGrp="1"/>
          </p:cNvSpPr>
          <p:nvPr>
            <p:ph type="body" sz="quarter" idx="17"/>
          </p:nvPr>
        </p:nvSpPr>
        <p:spPr>
          <a:xfrm>
            <a:off x="3420540" y="4188027"/>
            <a:ext cx="7597411" cy="1152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45720" rIns="182880" bIns="45720" numCol="1" spcCol="0" rtlCol="0" fromWordArt="0" anchor="ctr" anchorCtr="0" forceAA="0" compatLnSpc="1">
            <a:prstTxWarp prst="textNoShape">
              <a:avLst/>
            </a:prstTxWarp>
            <a:noAutofit/>
          </a:bodyPr>
          <a:lstStyle>
            <a:lvl1pPr marL="342789" indent="-342789">
              <a:buNone/>
              <a:defRPr lang="en-US" sz="1600" dirty="0" smtClean="0">
                <a:solidFill>
                  <a:schemeClr val="tx1">
                    <a:lumMod val="75000"/>
                    <a:lumOff val="25000"/>
                  </a:schemeClr>
                </a:solidFill>
                <a:latin typeface="Segoe UI"/>
                <a:cs typeface="Segoe UI"/>
              </a:defRPr>
            </a:lvl1pPr>
          </a:lstStyle>
          <a:p>
            <a:pPr marL="0" lvl="0" indent="0"/>
            <a:r>
              <a:rPr lang="en-US" dirty="0"/>
              <a:t>Click to edit Master text styles</a:t>
            </a:r>
          </a:p>
        </p:txBody>
      </p:sp>
      <p:sp>
        <p:nvSpPr>
          <p:cNvPr id="3" name="Rectangle 2"/>
          <p:cNvSpPr/>
          <p:nvPr userDrawn="1"/>
        </p:nvSpPr>
        <p:spPr>
          <a:xfrm>
            <a:off x="1670065" y="1621355"/>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
        <p:nvSpPr>
          <p:cNvPr id="14" name="Rectangle 13"/>
          <p:cNvSpPr/>
          <p:nvPr userDrawn="1"/>
        </p:nvSpPr>
        <p:spPr>
          <a:xfrm>
            <a:off x="1670065" y="2904691"/>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
        <p:nvSpPr>
          <p:cNvPr id="15" name="Rectangle 14"/>
          <p:cNvSpPr/>
          <p:nvPr userDrawn="1"/>
        </p:nvSpPr>
        <p:spPr>
          <a:xfrm>
            <a:off x="1670064" y="4188027"/>
            <a:ext cx="1599560" cy="1152000"/>
          </a:xfrm>
          <a:prstGeom prst="rect">
            <a:avLst/>
          </a:prstGeom>
          <a:solidFill>
            <a:schemeClr val="tx1"/>
          </a:solidFill>
        </p:spPr>
        <p:txBody>
          <a:bodyPr vert="horz" lIns="91416" tIns="45708" rIns="91416" bIns="45708" rtlCol="0">
            <a:normAutofit/>
          </a:bodyPr>
          <a:lstStyle/>
          <a:p>
            <a:pPr marL="0" marR="0" lvl="0" indent="0" algn="l" defTabSz="457051" rtl="0" eaLnBrk="1" fontAlgn="auto" latinLnBrk="0" hangingPunct="1">
              <a:lnSpc>
                <a:spcPct val="100000"/>
              </a:lnSpc>
              <a:spcBef>
                <a:spcPct val="20000"/>
              </a:spcBef>
              <a:spcAft>
                <a:spcPts val="0"/>
              </a:spcAft>
              <a:buClrTx/>
              <a:buSzPct val="100000"/>
              <a:buFontTx/>
              <a:buNone/>
              <a:tabLst/>
              <a:defRPr/>
            </a:pPr>
            <a:endParaRPr kumimoji="0" lang="en-GB" sz="2399" b="0" i="0" u="none" strike="noStrike" kern="1200" cap="none" spc="0" normalizeH="0" baseline="0" noProof="0">
              <a:ln>
                <a:noFill/>
              </a:ln>
              <a:solidFill>
                <a:srgbClr val="505050"/>
              </a:solidFill>
              <a:effectLst/>
              <a:uLnTx/>
              <a:uFillTx/>
              <a:latin typeface="Segoe UI"/>
              <a:ea typeface="+mn-ea"/>
              <a:cs typeface="Segoe UI"/>
            </a:endParaRPr>
          </a:p>
        </p:txBody>
      </p:sp>
    </p:spTree>
    <p:extLst>
      <p:ext uri="{BB962C8B-B14F-4D97-AF65-F5344CB8AC3E}">
        <p14:creationId xmlns:p14="http://schemas.microsoft.com/office/powerpoint/2010/main" val="2242180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Yahoo! RFP Basic Content">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274392" y="826505"/>
            <a:ext cx="11680541" cy="363856"/>
          </a:xfrm>
          <a:prstGeom prst="rect">
            <a:avLst/>
          </a:prstGeom>
        </p:spPr>
        <p:txBody>
          <a:bodyPr>
            <a:noAutofit/>
          </a:bodyPr>
          <a:lstStyle>
            <a:lvl1pPr>
              <a:defRPr sz="2159" spc="-144" baseline="0">
                <a:solidFill>
                  <a:srgbClr val="000000"/>
                </a:solidFill>
              </a:defRPr>
            </a:lvl1pPr>
          </a:lstStyle>
          <a:p>
            <a:pPr lvl="0"/>
            <a:r>
              <a:rPr lang="en-US"/>
              <a:t>Click to edit Master text styles</a:t>
            </a:r>
          </a:p>
        </p:txBody>
      </p:sp>
      <p:sp>
        <p:nvSpPr>
          <p:cNvPr id="6" name="Content Placeholder 5"/>
          <p:cNvSpPr>
            <a:spLocks noGrp="1"/>
          </p:cNvSpPr>
          <p:nvPr>
            <p:ph sz="quarter" idx="13"/>
          </p:nvPr>
        </p:nvSpPr>
        <p:spPr>
          <a:xfrm>
            <a:off x="274392" y="1376024"/>
            <a:ext cx="11679936" cy="4935797"/>
          </a:xfrm>
          <a:prstGeom prst="rect">
            <a:avLst/>
          </a:prstGeom>
        </p:spPr>
        <p:txBody>
          <a:bodyPr/>
          <a:lstStyle>
            <a:lvl1pPr>
              <a:buClr>
                <a:schemeClr val="tx2"/>
              </a:buClr>
              <a:defRPr>
                <a:solidFill>
                  <a:srgbClr val="000000"/>
                </a:solidFill>
              </a:defRPr>
            </a:lvl1pPr>
            <a:lvl2pPr>
              <a:buClr>
                <a:schemeClr val="tx2"/>
              </a:buClr>
              <a:defRPr>
                <a:solidFill>
                  <a:srgbClr val="000000"/>
                </a:solidFill>
              </a:defRPr>
            </a:lvl2pPr>
            <a:lvl3pPr>
              <a:buClr>
                <a:schemeClr val="tx2"/>
              </a:buClr>
              <a:defRPr>
                <a:solidFill>
                  <a:srgbClr val="000000"/>
                </a:solidFill>
              </a:defRPr>
            </a:lvl3pPr>
            <a:lvl4pPr>
              <a:buClr>
                <a:schemeClr val="tx2"/>
              </a:buClr>
              <a:defRPr>
                <a:solidFill>
                  <a:srgbClr val="000000"/>
                </a:solidFill>
              </a:defRPr>
            </a:lvl4pPr>
            <a:lvl5pPr>
              <a:buClr>
                <a:schemeClr val="tx2"/>
              </a:buCl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274392" y="274321"/>
            <a:ext cx="11674192" cy="492104"/>
          </a:xfrm>
          <a:prstGeom prst="rect">
            <a:avLst/>
          </a:prstGeom>
        </p:spPr>
        <p:txBody>
          <a:bodyPr/>
          <a:lstStyle/>
          <a:p>
            <a:r>
              <a:rPr lang="en-US"/>
              <a:t>Click to edit Master title style</a:t>
            </a:r>
            <a:endParaRPr lang="en-US" dirty="0"/>
          </a:p>
        </p:txBody>
      </p:sp>
      <p:sp>
        <p:nvSpPr>
          <p:cNvPr id="8" name="Text Placeholder 12"/>
          <p:cNvSpPr>
            <a:spLocks noGrp="1"/>
          </p:cNvSpPr>
          <p:nvPr>
            <p:ph type="body" sz="quarter" idx="14"/>
          </p:nvPr>
        </p:nvSpPr>
        <p:spPr>
          <a:xfrm>
            <a:off x="254000" y="6492912"/>
            <a:ext cx="11405557" cy="151728"/>
          </a:xfrm>
          <a:prstGeom prst="rect">
            <a:avLst/>
          </a:prstGeom>
        </p:spPr>
        <p:txBody>
          <a:bodyPr anchor="b">
            <a:normAutofit/>
          </a:bodyPr>
          <a:lstStyle>
            <a:lvl1pPr>
              <a:defRPr lang="en-US" sz="960" kern="1200" dirty="0">
                <a:solidFill>
                  <a:srgbClr val="212121"/>
                </a:solidFill>
                <a:latin typeface="Arial"/>
                <a:ea typeface="+mn-ea"/>
                <a:cs typeface="Arial"/>
              </a:defRPr>
            </a:lvl1pPr>
          </a:lstStyle>
          <a:p>
            <a:pPr lvl="0"/>
            <a:r>
              <a:rPr lang="en-US"/>
              <a:t>Click to edit Master text styles</a:t>
            </a:r>
          </a:p>
        </p:txBody>
      </p:sp>
    </p:spTree>
    <p:extLst>
      <p:ext uri="{BB962C8B-B14F-4D97-AF65-F5344CB8AC3E}">
        <p14:creationId xmlns:p14="http://schemas.microsoft.com/office/powerpoint/2010/main" val="335470652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3796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ndard slide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chemeClr val="bg1"/>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None/>
              <a:defRPr sz="2000" baseline="0">
                <a:solidFill>
                  <a:schemeClr val="bg1"/>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140167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der_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08172" y="466725"/>
            <a:ext cx="10975658" cy="829733"/>
          </a:xfrm>
          <a:prstGeom prst="rect">
            <a:avLst/>
          </a:prstGeom>
        </p:spPr>
        <p:txBody>
          <a:bodyPr vert="horz" lIns="0" tIns="0" rIns="0" bIns="0"/>
          <a:lstStyle>
            <a:lvl1pPr marL="0" indent="0">
              <a:buNone/>
              <a:defRPr sz="2745" baseline="0">
                <a:gradFill>
                  <a:gsLst>
                    <a:gs pos="2679">
                      <a:schemeClr val="bg1"/>
                    </a:gs>
                    <a:gs pos="9821">
                      <a:schemeClr val="bg1"/>
                    </a:gs>
                  </a:gsLst>
                  <a:lin ang="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608172" y="1522413"/>
            <a:ext cx="10975658" cy="526520"/>
          </a:xfrm>
          <a:prstGeom prst="rect">
            <a:avLst/>
          </a:prstGeom>
        </p:spPr>
        <p:txBody>
          <a:bodyPr vert="horz" lIns="0" tIns="0" rIns="0" bIns="0"/>
          <a:lstStyle>
            <a:lvl1pPr marL="0" indent="0">
              <a:buNone/>
              <a:defRPr sz="1961" baseline="0">
                <a:gradFill>
                  <a:gsLst>
                    <a:gs pos="2679">
                      <a:schemeClr val="bg1"/>
                    </a:gs>
                    <a:gs pos="9821">
                      <a:schemeClr val="bg1"/>
                    </a:gs>
                  </a:gsLst>
                  <a:lin ang="0" scaled="0"/>
                </a:gra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608172" y="2287589"/>
            <a:ext cx="10975658" cy="3689879"/>
          </a:xfrm>
          <a:prstGeom prst="rect">
            <a:avLst/>
          </a:prstGeom>
        </p:spPr>
        <p:txBody>
          <a:bodyPr vert="horz" lIns="0" tIns="0" rIns="0" bIns="0"/>
          <a:lstStyle>
            <a:lvl1pPr marL="0" indent="0">
              <a:buFontTx/>
              <a:buNone/>
              <a:defRPr sz="1961" baseline="0">
                <a:gradFill>
                  <a:gsLst>
                    <a:gs pos="2679">
                      <a:schemeClr val="bg1"/>
                    </a:gs>
                    <a:gs pos="9821">
                      <a:schemeClr val="bg1"/>
                    </a:gs>
                  </a:gsLst>
                  <a:lin ang="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26893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94">
          <p15:clr>
            <a:srgbClr val="FBAE40"/>
          </p15:clr>
        </p15:guide>
        <p15:guide id="2" pos="3917">
          <p15:clr>
            <a:srgbClr val="FBAE40"/>
          </p15:clr>
        </p15:guide>
        <p15:guide id="3" pos="379">
          <p15:clr>
            <a:srgbClr val="FBAE40"/>
          </p15:clr>
        </p15:guide>
        <p15:guide id="4" pos="7454">
          <p15:clr>
            <a:srgbClr val="FBAE40"/>
          </p15:clr>
        </p15:guide>
        <p15:guide id="5" pos="978">
          <p15:clr>
            <a:srgbClr val="FBAE40"/>
          </p15:clr>
        </p15:guide>
        <p15:guide id="6" pos="1566">
          <p15:clr>
            <a:srgbClr val="FBAE40"/>
          </p15:clr>
        </p15:guide>
        <p15:guide id="7" pos="2154">
          <p15:clr>
            <a:srgbClr val="FBAE40"/>
          </p15:clr>
        </p15:guide>
        <p15:guide id="8" pos="2742">
          <p15:clr>
            <a:srgbClr val="FBAE40"/>
          </p15:clr>
        </p15:guide>
        <p15:guide id="9" pos="3329">
          <p15:clr>
            <a:srgbClr val="FBAE40"/>
          </p15:clr>
        </p15:guide>
        <p15:guide id="10" pos="4505">
          <p15:clr>
            <a:srgbClr val="FBAE40"/>
          </p15:clr>
        </p15:guide>
        <p15:guide id="11" pos="5092">
          <p15:clr>
            <a:srgbClr val="FBAE40"/>
          </p15:clr>
        </p15:guide>
        <p15:guide id="12" pos="5680">
          <p15:clr>
            <a:srgbClr val="FBAE40"/>
          </p15:clr>
        </p15:guide>
        <p15:guide id="13" pos="6268">
          <p15:clr>
            <a:srgbClr val="FBAE40"/>
          </p15:clr>
        </p15:guide>
        <p15:guide id="14" pos="68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vider slide yellow">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agendish.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1787"/>
            <a:ext cx="12192000" cy="6856214"/>
          </a:xfrm>
          <a:prstGeom prst="rect">
            <a:avLst/>
          </a:prstGeom>
        </p:spPr>
      </p:pic>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7015" y="6422697"/>
            <a:ext cx="758968" cy="291368"/>
          </a:xfrm>
          <a:prstGeom prst="rect">
            <a:avLst/>
          </a:prstGeom>
        </p:spPr>
      </p:pic>
    </p:spTree>
    <p:extLst>
      <p:ext uri="{BB962C8B-B14F-4D97-AF65-F5344CB8AC3E}">
        <p14:creationId xmlns:p14="http://schemas.microsoft.com/office/powerpoint/2010/main" val="18818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rgbClr val="D2D2D2"/>
        </a:solidFill>
        <a:effectLst/>
      </p:bgPr>
    </p:bg>
    <p:spTree>
      <p:nvGrpSpPr>
        <p:cNvPr id="1" name=""/>
        <p:cNvGrpSpPr/>
        <p:nvPr/>
      </p:nvGrpSpPr>
      <p:grpSpPr>
        <a:xfrm>
          <a:off x="0" y="0"/>
          <a:ext cx="0" cy="0"/>
          <a:chOff x="0" y="0"/>
          <a:chExt cx="0" cy="0"/>
        </a:xfrm>
      </p:grpSpPr>
      <p:pic>
        <p:nvPicPr>
          <p:cNvPr id="7" name="Picture 6" descr="searchligh-effect1.png"/>
          <p:cNvPicPr>
            <a:picLocks noChangeAspect="1"/>
          </p:cNvPicPr>
          <p:nvPr userDrawn="1"/>
        </p:nvPicPr>
        <p:blipFill rotWithShape="1">
          <a:blip r:embed="rId2" cstate="screen">
            <a:alphaModFix amt="22000"/>
            <a:extLst>
              <a:ext uri="{28A0092B-C50C-407E-A947-70E740481C1C}">
                <a14:useLocalDpi xmlns:a14="http://schemas.microsoft.com/office/drawing/2010/main"/>
              </a:ext>
            </a:extLst>
          </a:blip>
          <a:srcRect t="-391"/>
          <a:stretch/>
        </p:blipFill>
        <p:spPr>
          <a:xfrm>
            <a:off x="-209268" y="1261533"/>
            <a:ext cx="12401270" cy="5596467"/>
          </a:xfrm>
          <a:prstGeom prst="rect">
            <a:avLst/>
          </a:prstGeom>
        </p:spPr>
      </p:pic>
      <p:sp>
        <p:nvSpPr>
          <p:cNvPr id="2" name="Text Placeholder 5"/>
          <p:cNvSpPr>
            <a:spLocks noGrp="1"/>
          </p:cNvSpPr>
          <p:nvPr>
            <p:ph type="body" sz="quarter" idx="10" hasCustomPrompt="1"/>
          </p:nvPr>
        </p:nvSpPr>
        <p:spPr>
          <a:xfrm>
            <a:off x="717510"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17511"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17510"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391857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gradFill>
                  <a:gsLst>
                    <a:gs pos="75610">
                      <a:schemeClr val="tx1"/>
                    </a:gs>
                    <a:gs pos="35000">
                      <a:schemeClr val="tx1"/>
                    </a:gs>
                  </a:gsLst>
                  <a:lin ang="540000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0" baseline="0">
                <a:gradFill>
                  <a:gsLst>
                    <a:gs pos="75610">
                      <a:schemeClr val="tx1"/>
                    </a:gs>
                    <a:gs pos="35000">
                      <a:schemeClr val="tx1"/>
                    </a:gs>
                  </a:gsLst>
                  <a:lin ang="5400000" scaled="0"/>
                </a:gra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FontTx/>
              <a:buNone/>
              <a:defRPr sz="1960" baseline="0">
                <a:gradFill>
                  <a:gsLst>
                    <a:gs pos="75610">
                      <a:schemeClr val="tx1"/>
                    </a:gs>
                    <a:gs pos="35000">
                      <a:schemeClr val="tx1"/>
                    </a:gs>
                  </a:gsLst>
                  <a:lin ang="540000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
        <p:nvSpPr>
          <p:cNvPr id="6" name="Slide Number Placeholder 3"/>
          <p:cNvSpPr>
            <a:spLocks noGrp="1"/>
          </p:cNvSpPr>
          <p:nvPr>
            <p:ph type="sldNum" sz="quarter" idx="4"/>
          </p:nvPr>
        </p:nvSpPr>
        <p:spPr>
          <a:xfrm>
            <a:off x="9174438" y="6300955"/>
            <a:ext cx="2742188" cy="364224"/>
          </a:xfrm>
          <a:prstGeom prst="rect">
            <a:avLst/>
          </a:prstGeom>
          <a:noFill/>
        </p:spPr>
        <p:txBody>
          <a:bodyPr vert="horz" lIns="91440" tIns="0" rIns="91440" bIns="0" rtlCol="0" anchor="b" anchorCtr="0"/>
          <a:lstStyle>
            <a:lvl1pPr algn="r">
              <a:defRPr sz="980">
                <a:gradFill>
                  <a:gsLst>
                    <a:gs pos="25000">
                      <a:schemeClr val="tx1"/>
                    </a:gs>
                    <a:gs pos="76000">
                      <a:schemeClr val="tx1"/>
                    </a:gs>
                  </a:gsLst>
                  <a:lin ang="5400000" scaled="0"/>
                </a:gradFill>
              </a:defRPr>
            </a:lvl1pPr>
          </a:lstStyle>
          <a:p>
            <a:pPr defTabSz="914367"/>
            <a:fld id="{ED2A2807-5F76-4459-B124-9137C9DB034E}" type="slidenum">
              <a:rPr lang="en-US" smtClean="0">
                <a:gradFill>
                  <a:gsLst>
                    <a:gs pos="25000">
                      <a:srgbClr val="505050"/>
                    </a:gs>
                    <a:gs pos="76000">
                      <a:srgbClr val="505050"/>
                    </a:gs>
                  </a:gsLst>
                  <a:lin ang="5400000" scaled="0"/>
                </a:gradFill>
              </a:rPr>
              <a:pPr defTabSz="914367"/>
              <a:t>‹#›</a:t>
            </a:fld>
            <a:endParaRPr lang="en-US" dirty="0">
              <a:gradFill>
                <a:gsLst>
                  <a:gs pos="25000">
                    <a:srgbClr val="505050"/>
                  </a:gs>
                  <a:gs pos="76000">
                    <a:srgbClr val="505050"/>
                  </a:gs>
                </a:gsLst>
                <a:lin ang="5400000" scaled="0"/>
              </a:gradFill>
            </a:endParaRPr>
          </a:p>
        </p:txBody>
      </p:sp>
    </p:spTree>
    <p:extLst>
      <p:ext uri="{BB962C8B-B14F-4D97-AF65-F5344CB8AC3E}">
        <p14:creationId xmlns:p14="http://schemas.microsoft.com/office/powerpoint/2010/main" val="236725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tandard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08171" y="466724"/>
            <a:ext cx="10975658" cy="829733"/>
          </a:xfrm>
          <a:prstGeom prst="rect">
            <a:avLst/>
          </a:prstGeom>
        </p:spPr>
        <p:txBody>
          <a:bodyPr vert="horz" lIns="0" tIns="0" rIns="0" bIns="0"/>
          <a:lstStyle>
            <a:lvl1pPr marL="0" indent="0">
              <a:buNone/>
              <a:defRPr baseline="0">
                <a:gradFill>
                  <a:gsLst>
                    <a:gs pos="5357">
                      <a:schemeClr val="tx1"/>
                    </a:gs>
                    <a:gs pos="16000">
                      <a:schemeClr val="tx1"/>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608171" y="1522413"/>
            <a:ext cx="10975658" cy="526520"/>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608171" y="2287589"/>
            <a:ext cx="10975657" cy="3689879"/>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29398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03">
          <p15:clr>
            <a:srgbClr val="FBAE40"/>
          </p15:clr>
        </p15:guide>
        <p15:guide id="2" pos="3917">
          <p15:clr>
            <a:srgbClr val="FBAE40"/>
          </p15:clr>
        </p15:guide>
        <p15:guide id="3" orient="horz" pos="291">
          <p15:clr>
            <a:srgbClr val="FBAE40"/>
          </p15:clr>
        </p15:guide>
        <p15:guide id="4" orient="horz" pos="47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204" y="758827"/>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205" y="1522415"/>
            <a:ext cx="9899053" cy="526520"/>
          </a:xfrm>
          <a:prstGeom prst="rect">
            <a:avLst/>
          </a:prstGeom>
        </p:spPr>
        <p:txBody>
          <a:bodyPr vert="horz" lIns="0" tIns="0" rIns="0" bIns="0"/>
          <a:lstStyle>
            <a:lvl1pPr marL="0" indent="0">
              <a:buNone/>
              <a:defRPr sz="15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204" y="2287600"/>
            <a:ext cx="9899053" cy="3689879"/>
          </a:xfrm>
          <a:prstGeom prst="rect">
            <a:avLst/>
          </a:prstGeom>
        </p:spPr>
        <p:txBody>
          <a:bodyPr vert="horz" lIns="0" tIns="0" rIns="0" bIns="0"/>
          <a:lstStyle>
            <a:lvl1pPr marL="0" indent="0">
              <a:buFontTx/>
              <a:buNone/>
              <a:defRPr sz="15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426834" y="6343343"/>
            <a:ext cx="1099157" cy="316475"/>
          </a:xfrm>
          <a:prstGeom prst="rect">
            <a:avLst/>
          </a:prstGeom>
        </p:spPr>
      </p:pic>
    </p:spTree>
    <p:extLst>
      <p:ext uri="{BB962C8B-B14F-4D97-AF65-F5344CB8AC3E}">
        <p14:creationId xmlns:p14="http://schemas.microsoft.com/office/powerpoint/2010/main" val="1693003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lide whit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 y="1"/>
            <a:ext cx="12185222" cy="6858000"/>
          </a:xfrm>
          <a:prstGeom prst="rect">
            <a:avLst/>
          </a:prstGeom>
        </p:spPr>
      </p:pic>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505050"/>
                </a:soli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None/>
              <a:defRPr sz="2000"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626266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tandard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6"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99" baseline="0">
                <a:solidFill>
                  <a:srgbClr val="505050"/>
                </a:solidFill>
                <a:latin typeface="+mn-lt"/>
              </a:defRPr>
            </a:lvl1pPr>
          </a:lstStyle>
          <a:p>
            <a:pPr lvl="0"/>
            <a:r>
              <a:rPr lang="en-US" dirty="0"/>
              <a:t>Subhead goes here, set in Segoe UI 20pt</a:t>
            </a:r>
          </a:p>
        </p:txBody>
      </p:sp>
      <p:sp>
        <p:nvSpPr>
          <p:cNvPr id="7"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None/>
              <a:defRPr sz="1999"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3296193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5" y="0"/>
            <a:ext cx="12188396" cy="6858000"/>
          </a:xfrm>
          <a:prstGeom prst="rect">
            <a:avLst/>
          </a:prstGeom>
        </p:spPr>
      </p:pic>
    </p:spTree>
    <p:extLst>
      <p:ext uri="{BB962C8B-B14F-4D97-AF65-F5344CB8AC3E}">
        <p14:creationId xmlns:p14="http://schemas.microsoft.com/office/powerpoint/2010/main" val="339546110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364347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Divider slide gray">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4"/>
            <a:ext cx="12191999" cy="6856214"/>
          </a:xfrm>
          <a:prstGeom prst="rect">
            <a:avLst/>
          </a:prstGeom>
        </p:spPr>
      </p:pic>
      <p:sp>
        <p:nvSpPr>
          <p:cNvPr id="2" name="Text Placeholder 5"/>
          <p:cNvSpPr>
            <a:spLocks noGrp="1"/>
          </p:cNvSpPr>
          <p:nvPr>
            <p:ph type="body" sz="quarter" idx="10" hasCustomPrompt="1"/>
          </p:nvPr>
        </p:nvSpPr>
        <p:spPr>
          <a:xfrm>
            <a:off x="762199" y="374905"/>
            <a:ext cx="9899053" cy="502708"/>
          </a:xfrm>
          <a:prstGeom prst="rect">
            <a:avLst/>
          </a:prstGeom>
        </p:spPr>
        <p:txBody>
          <a:bodyPr vert="horz" lIns="0" tIns="0" rIns="0" bIns="0"/>
          <a:lstStyle>
            <a:lvl1pPr marL="0" indent="0">
              <a:spcBef>
                <a:spcPts val="0"/>
              </a:spcBef>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1740" y="6357151"/>
            <a:ext cx="758971" cy="291368"/>
          </a:xfrm>
          <a:prstGeom prst="rect">
            <a:avLst/>
          </a:prstGeom>
        </p:spPr>
      </p:pic>
    </p:spTree>
    <p:extLst>
      <p:ext uri="{BB962C8B-B14F-4D97-AF65-F5344CB8AC3E}">
        <p14:creationId xmlns:p14="http://schemas.microsoft.com/office/powerpoint/2010/main" val="24770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9"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9" y="2287590"/>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38648755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der_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08172" y="466725"/>
            <a:ext cx="10975658" cy="829733"/>
          </a:xfrm>
          <a:prstGeom prst="rect">
            <a:avLst/>
          </a:prstGeom>
        </p:spPr>
        <p:txBody>
          <a:bodyPr vert="horz" lIns="0" tIns="0" rIns="0" bIns="0"/>
          <a:lstStyle>
            <a:lvl1pPr marL="0" indent="0">
              <a:buNone/>
              <a:defRPr sz="2745" baseline="0">
                <a:gradFill>
                  <a:gsLst>
                    <a:gs pos="2679">
                      <a:schemeClr val="bg1"/>
                    </a:gs>
                    <a:gs pos="9821">
                      <a:schemeClr val="bg1"/>
                    </a:gs>
                  </a:gsLst>
                  <a:lin ang="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608172" y="1522413"/>
            <a:ext cx="10975658" cy="526520"/>
          </a:xfrm>
          <a:prstGeom prst="rect">
            <a:avLst/>
          </a:prstGeom>
        </p:spPr>
        <p:txBody>
          <a:bodyPr vert="horz" lIns="0" tIns="0" rIns="0" bIns="0"/>
          <a:lstStyle>
            <a:lvl1pPr marL="0" indent="0">
              <a:buNone/>
              <a:defRPr sz="1961" baseline="0">
                <a:gradFill>
                  <a:gsLst>
                    <a:gs pos="2679">
                      <a:schemeClr val="bg1"/>
                    </a:gs>
                    <a:gs pos="9821">
                      <a:schemeClr val="bg1"/>
                    </a:gs>
                  </a:gsLst>
                  <a:lin ang="0" scaled="0"/>
                </a:gra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608172" y="2287589"/>
            <a:ext cx="10975658" cy="3689879"/>
          </a:xfrm>
          <a:prstGeom prst="rect">
            <a:avLst/>
          </a:prstGeom>
        </p:spPr>
        <p:txBody>
          <a:bodyPr vert="horz" lIns="0" tIns="0" rIns="0" bIns="0"/>
          <a:lstStyle>
            <a:lvl1pPr marL="0" indent="0">
              <a:buFontTx/>
              <a:buNone/>
              <a:defRPr sz="1961" baseline="0">
                <a:gradFill>
                  <a:gsLst>
                    <a:gs pos="2679">
                      <a:schemeClr val="bg1"/>
                    </a:gs>
                    <a:gs pos="9821">
                      <a:schemeClr val="bg1"/>
                    </a:gs>
                  </a:gsLst>
                  <a:lin ang="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8844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94">
          <p15:clr>
            <a:srgbClr val="FBAE40"/>
          </p15:clr>
        </p15:guide>
        <p15:guide id="2" pos="3917">
          <p15:clr>
            <a:srgbClr val="FBAE40"/>
          </p15:clr>
        </p15:guide>
        <p15:guide id="3" pos="379">
          <p15:clr>
            <a:srgbClr val="FBAE40"/>
          </p15:clr>
        </p15:guide>
        <p15:guide id="4" pos="7454">
          <p15:clr>
            <a:srgbClr val="FBAE40"/>
          </p15:clr>
        </p15:guide>
        <p15:guide id="5" pos="978">
          <p15:clr>
            <a:srgbClr val="FBAE40"/>
          </p15:clr>
        </p15:guide>
        <p15:guide id="6" pos="1566">
          <p15:clr>
            <a:srgbClr val="FBAE40"/>
          </p15:clr>
        </p15:guide>
        <p15:guide id="7" pos="2154">
          <p15:clr>
            <a:srgbClr val="FBAE40"/>
          </p15:clr>
        </p15:guide>
        <p15:guide id="8" pos="2742">
          <p15:clr>
            <a:srgbClr val="FBAE40"/>
          </p15:clr>
        </p15:guide>
        <p15:guide id="9" pos="3329">
          <p15:clr>
            <a:srgbClr val="FBAE40"/>
          </p15:clr>
        </p15:guide>
        <p15:guide id="10" pos="4505">
          <p15:clr>
            <a:srgbClr val="FBAE40"/>
          </p15:clr>
        </p15:guide>
        <p15:guide id="11" pos="5092">
          <p15:clr>
            <a:srgbClr val="FBAE40"/>
          </p15:clr>
        </p15:guide>
        <p15:guide id="12" pos="5680">
          <p15:clr>
            <a:srgbClr val="FBAE40"/>
          </p15:clr>
        </p15:guide>
        <p15:guide id="13" pos="6268">
          <p15:clr>
            <a:srgbClr val="FBAE40"/>
          </p15:clr>
        </p15:guide>
        <p15:guide id="14" pos="685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slide yellow">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agendish.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1787"/>
            <a:ext cx="12192000" cy="6856214"/>
          </a:xfrm>
          <a:prstGeom prst="rect">
            <a:avLst/>
          </a:prstGeom>
        </p:spPr>
      </p:pic>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7015" y="6422697"/>
            <a:ext cx="758968" cy="291368"/>
          </a:xfrm>
          <a:prstGeom prst="rect">
            <a:avLst/>
          </a:prstGeom>
        </p:spPr>
      </p:pic>
    </p:spTree>
    <p:extLst>
      <p:ext uri="{BB962C8B-B14F-4D97-AF65-F5344CB8AC3E}">
        <p14:creationId xmlns:p14="http://schemas.microsoft.com/office/powerpoint/2010/main" val="325508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rgbClr val="D2D2D2"/>
        </a:solidFill>
        <a:effectLst/>
      </p:bgPr>
    </p:bg>
    <p:spTree>
      <p:nvGrpSpPr>
        <p:cNvPr id="1" name=""/>
        <p:cNvGrpSpPr/>
        <p:nvPr/>
      </p:nvGrpSpPr>
      <p:grpSpPr>
        <a:xfrm>
          <a:off x="0" y="0"/>
          <a:ext cx="0" cy="0"/>
          <a:chOff x="0" y="0"/>
          <a:chExt cx="0" cy="0"/>
        </a:xfrm>
      </p:grpSpPr>
      <p:pic>
        <p:nvPicPr>
          <p:cNvPr id="7" name="Picture 6" descr="searchligh-effect1.png"/>
          <p:cNvPicPr>
            <a:picLocks noChangeAspect="1"/>
          </p:cNvPicPr>
          <p:nvPr userDrawn="1"/>
        </p:nvPicPr>
        <p:blipFill rotWithShape="1">
          <a:blip r:embed="rId2" cstate="screen">
            <a:alphaModFix amt="22000"/>
            <a:extLst>
              <a:ext uri="{28A0092B-C50C-407E-A947-70E740481C1C}">
                <a14:useLocalDpi xmlns:a14="http://schemas.microsoft.com/office/drawing/2010/main"/>
              </a:ext>
            </a:extLst>
          </a:blip>
          <a:srcRect t="-391"/>
          <a:stretch/>
        </p:blipFill>
        <p:spPr>
          <a:xfrm>
            <a:off x="-209268" y="1261533"/>
            <a:ext cx="12401270" cy="5596467"/>
          </a:xfrm>
          <a:prstGeom prst="rect">
            <a:avLst/>
          </a:prstGeom>
        </p:spPr>
      </p:pic>
      <p:sp>
        <p:nvSpPr>
          <p:cNvPr id="2" name="Text Placeholder 5"/>
          <p:cNvSpPr>
            <a:spLocks noGrp="1"/>
          </p:cNvSpPr>
          <p:nvPr>
            <p:ph type="body" sz="quarter" idx="10" hasCustomPrompt="1"/>
          </p:nvPr>
        </p:nvSpPr>
        <p:spPr>
          <a:xfrm>
            <a:off x="717510"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17511"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17510"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19775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1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gradFill>
                  <a:gsLst>
                    <a:gs pos="75610">
                      <a:schemeClr val="tx1"/>
                    </a:gs>
                    <a:gs pos="35000">
                      <a:schemeClr val="tx1"/>
                    </a:gs>
                  </a:gsLst>
                  <a:lin ang="540000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0" baseline="0">
                <a:gradFill>
                  <a:gsLst>
                    <a:gs pos="75610">
                      <a:schemeClr val="tx1"/>
                    </a:gs>
                    <a:gs pos="35000">
                      <a:schemeClr val="tx1"/>
                    </a:gs>
                  </a:gsLst>
                  <a:lin ang="5400000" scaled="0"/>
                </a:gra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FontTx/>
              <a:buNone/>
              <a:defRPr sz="1960" baseline="0">
                <a:gradFill>
                  <a:gsLst>
                    <a:gs pos="75610">
                      <a:schemeClr val="tx1"/>
                    </a:gs>
                    <a:gs pos="35000">
                      <a:schemeClr val="tx1"/>
                    </a:gs>
                  </a:gsLst>
                  <a:lin ang="540000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
        <p:nvSpPr>
          <p:cNvPr id="6" name="Slide Number Placeholder 3"/>
          <p:cNvSpPr>
            <a:spLocks noGrp="1"/>
          </p:cNvSpPr>
          <p:nvPr>
            <p:ph type="sldNum" sz="quarter" idx="4"/>
          </p:nvPr>
        </p:nvSpPr>
        <p:spPr>
          <a:xfrm>
            <a:off x="9174438" y="6300955"/>
            <a:ext cx="2742188" cy="364224"/>
          </a:xfrm>
          <a:prstGeom prst="rect">
            <a:avLst/>
          </a:prstGeom>
          <a:noFill/>
        </p:spPr>
        <p:txBody>
          <a:bodyPr vert="horz" lIns="91440" tIns="0" rIns="91440" bIns="0" rtlCol="0" anchor="b" anchorCtr="0"/>
          <a:lstStyle>
            <a:lvl1pPr algn="r">
              <a:defRPr sz="980">
                <a:gradFill>
                  <a:gsLst>
                    <a:gs pos="25000">
                      <a:schemeClr val="tx1"/>
                    </a:gs>
                    <a:gs pos="76000">
                      <a:schemeClr val="tx1"/>
                    </a:gs>
                  </a:gsLst>
                  <a:lin ang="5400000" scaled="0"/>
                </a:gradFill>
              </a:defRPr>
            </a:lvl1pPr>
          </a:lstStyle>
          <a:p>
            <a:pPr defTabSz="914367"/>
            <a:fld id="{ED2A2807-5F76-4459-B124-9137C9DB034E}" type="slidenum">
              <a:rPr lang="en-US" smtClean="0">
                <a:gradFill>
                  <a:gsLst>
                    <a:gs pos="25000">
                      <a:srgbClr val="505050"/>
                    </a:gs>
                    <a:gs pos="76000">
                      <a:srgbClr val="505050"/>
                    </a:gs>
                  </a:gsLst>
                  <a:lin ang="5400000" scaled="0"/>
                </a:gradFill>
              </a:rPr>
              <a:pPr defTabSz="914367"/>
              <a:t>‹#›</a:t>
            </a:fld>
            <a:endParaRPr lang="en-US" dirty="0">
              <a:gradFill>
                <a:gsLst>
                  <a:gs pos="25000">
                    <a:srgbClr val="505050"/>
                  </a:gs>
                  <a:gs pos="76000">
                    <a:srgbClr val="505050"/>
                  </a:gs>
                </a:gsLst>
                <a:lin ang="5400000" scaled="0"/>
              </a:gradFill>
            </a:endParaRPr>
          </a:p>
        </p:txBody>
      </p:sp>
    </p:spTree>
    <p:extLst>
      <p:ext uri="{BB962C8B-B14F-4D97-AF65-F5344CB8AC3E}">
        <p14:creationId xmlns:p14="http://schemas.microsoft.com/office/powerpoint/2010/main" val="402927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andard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08171" y="466724"/>
            <a:ext cx="10975658" cy="829733"/>
          </a:xfrm>
          <a:prstGeom prst="rect">
            <a:avLst/>
          </a:prstGeom>
        </p:spPr>
        <p:txBody>
          <a:bodyPr vert="horz" lIns="0" tIns="0" rIns="0" bIns="0"/>
          <a:lstStyle>
            <a:lvl1pPr marL="0" indent="0">
              <a:buNone/>
              <a:defRPr baseline="0">
                <a:gradFill>
                  <a:gsLst>
                    <a:gs pos="5357">
                      <a:schemeClr val="tx1"/>
                    </a:gs>
                    <a:gs pos="16000">
                      <a:schemeClr val="tx1"/>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608171" y="1522413"/>
            <a:ext cx="10975658" cy="526520"/>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608171" y="2287589"/>
            <a:ext cx="10975657" cy="3689879"/>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6957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03">
          <p15:clr>
            <a:srgbClr val="FBAE40"/>
          </p15:clr>
        </p15:guide>
        <p15:guide id="2" pos="3917">
          <p15:clr>
            <a:srgbClr val="FBAE40"/>
          </p15:clr>
        </p15:guide>
        <p15:guide id="3" orient="horz" pos="291">
          <p15:clr>
            <a:srgbClr val="FBAE40"/>
          </p15:clr>
        </p15:guide>
        <p15:guide id="4" orient="horz" pos="47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1908841"/>
            <a:ext cx="10058400" cy="4949159"/>
          </a:xfrm>
          <a:prstGeom prst="rect">
            <a:avLst/>
          </a:prstGeom>
        </p:spPr>
      </p:pic>
    </p:spTree>
    <p:extLst>
      <p:ext uri="{BB962C8B-B14F-4D97-AF65-F5344CB8AC3E}">
        <p14:creationId xmlns:p14="http://schemas.microsoft.com/office/powerpoint/2010/main" val="32648695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204" y="758827"/>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205" y="1522415"/>
            <a:ext cx="9899053" cy="526520"/>
          </a:xfrm>
          <a:prstGeom prst="rect">
            <a:avLst/>
          </a:prstGeom>
        </p:spPr>
        <p:txBody>
          <a:bodyPr vert="horz" lIns="0" tIns="0" rIns="0" bIns="0"/>
          <a:lstStyle>
            <a:lvl1pPr marL="0" indent="0">
              <a:buNone/>
              <a:defRPr sz="15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204" y="2287600"/>
            <a:ext cx="9899053" cy="3689879"/>
          </a:xfrm>
          <a:prstGeom prst="rect">
            <a:avLst/>
          </a:prstGeom>
        </p:spPr>
        <p:txBody>
          <a:bodyPr vert="horz" lIns="0" tIns="0" rIns="0" bIns="0"/>
          <a:lstStyle>
            <a:lvl1pPr marL="0" indent="0">
              <a:buFontTx/>
              <a:buNone/>
              <a:defRPr sz="15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426834" y="6343343"/>
            <a:ext cx="1099157" cy="316475"/>
          </a:xfrm>
          <a:prstGeom prst="rect">
            <a:avLst/>
          </a:prstGeom>
        </p:spPr>
      </p:pic>
    </p:spTree>
    <p:extLst>
      <p:ext uri="{BB962C8B-B14F-4D97-AF65-F5344CB8AC3E}">
        <p14:creationId xmlns:p14="http://schemas.microsoft.com/office/powerpoint/2010/main" val="2681671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andard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6"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99" baseline="0">
                <a:solidFill>
                  <a:srgbClr val="505050"/>
                </a:solidFill>
                <a:latin typeface="+mn-lt"/>
              </a:defRPr>
            </a:lvl1pPr>
          </a:lstStyle>
          <a:p>
            <a:pPr lvl="0"/>
            <a:r>
              <a:rPr lang="en-US" dirty="0"/>
              <a:t>Subhead goes here, set in Segoe UI 20pt</a:t>
            </a:r>
          </a:p>
        </p:txBody>
      </p:sp>
      <p:sp>
        <p:nvSpPr>
          <p:cNvPr id="7"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None/>
              <a:defRPr sz="1999"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810113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5" y="0"/>
            <a:ext cx="12188396" cy="6858000"/>
          </a:xfrm>
          <a:prstGeom prst="rect">
            <a:avLst/>
          </a:prstGeom>
        </p:spPr>
      </p:pic>
    </p:spTree>
    <p:extLst>
      <p:ext uri="{BB962C8B-B14F-4D97-AF65-F5344CB8AC3E}">
        <p14:creationId xmlns:p14="http://schemas.microsoft.com/office/powerpoint/2010/main" val="139234628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740482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Divider slide gray">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4"/>
            <a:ext cx="12191999" cy="6856214"/>
          </a:xfrm>
          <a:prstGeom prst="rect">
            <a:avLst/>
          </a:prstGeom>
        </p:spPr>
      </p:pic>
      <p:sp>
        <p:nvSpPr>
          <p:cNvPr id="2" name="Text Placeholder 5"/>
          <p:cNvSpPr>
            <a:spLocks noGrp="1"/>
          </p:cNvSpPr>
          <p:nvPr>
            <p:ph type="body" sz="quarter" idx="10" hasCustomPrompt="1"/>
          </p:nvPr>
        </p:nvSpPr>
        <p:spPr>
          <a:xfrm>
            <a:off x="762199" y="374905"/>
            <a:ext cx="9899053" cy="502708"/>
          </a:xfrm>
          <a:prstGeom prst="rect">
            <a:avLst/>
          </a:prstGeom>
        </p:spPr>
        <p:txBody>
          <a:bodyPr vert="horz" lIns="0" tIns="0" rIns="0" bIns="0"/>
          <a:lstStyle>
            <a:lvl1pPr marL="0" indent="0">
              <a:spcBef>
                <a:spcPts val="0"/>
              </a:spcBef>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1740" y="6357151"/>
            <a:ext cx="758971" cy="291368"/>
          </a:xfrm>
          <a:prstGeom prst="rect">
            <a:avLst/>
          </a:prstGeom>
        </p:spPr>
      </p:pic>
    </p:spTree>
    <p:extLst>
      <p:ext uri="{BB962C8B-B14F-4D97-AF65-F5344CB8AC3E}">
        <p14:creationId xmlns:p14="http://schemas.microsoft.com/office/powerpoint/2010/main" val="32336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9" y="758825"/>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20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199" y="2287590"/>
            <a:ext cx="9899053" cy="3689879"/>
          </a:xfrm>
          <a:prstGeom prst="rect">
            <a:avLst/>
          </a:prstGeom>
        </p:spPr>
        <p:txBody>
          <a:bodyPr vert="horz" lIns="0" tIns="0" rIns="0" bIns="0"/>
          <a:lstStyle>
            <a:lvl1pPr marL="0" indent="0">
              <a:buFontTx/>
              <a:buNone/>
              <a:defRPr sz="20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818553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ider_Divider slide gray">
    <p:bg>
      <p:bgPr>
        <a:solidFill>
          <a:srgbClr val="73737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08172" y="466725"/>
            <a:ext cx="10975658" cy="829733"/>
          </a:xfrm>
          <a:prstGeom prst="rect">
            <a:avLst/>
          </a:prstGeom>
        </p:spPr>
        <p:txBody>
          <a:bodyPr vert="horz" lIns="0" tIns="0" rIns="0" bIns="0"/>
          <a:lstStyle>
            <a:lvl1pPr marL="0" indent="0">
              <a:buNone/>
              <a:defRPr sz="2745" baseline="0">
                <a:gradFill>
                  <a:gsLst>
                    <a:gs pos="2679">
                      <a:schemeClr val="bg1"/>
                    </a:gs>
                    <a:gs pos="9821">
                      <a:schemeClr val="bg1"/>
                    </a:gs>
                  </a:gsLst>
                  <a:lin ang="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608172" y="1522413"/>
            <a:ext cx="10975658" cy="526520"/>
          </a:xfrm>
          <a:prstGeom prst="rect">
            <a:avLst/>
          </a:prstGeom>
        </p:spPr>
        <p:txBody>
          <a:bodyPr vert="horz" lIns="0" tIns="0" rIns="0" bIns="0"/>
          <a:lstStyle>
            <a:lvl1pPr marL="0" indent="0">
              <a:buNone/>
              <a:defRPr sz="1961" baseline="0">
                <a:gradFill>
                  <a:gsLst>
                    <a:gs pos="2679">
                      <a:schemeClr val="bg1"/>
                    </a:gs>
                    <a:gs pos="9821">
                      <a:schemeClr val="bg1"/>
                    </a:gs>
                  </a:gsLst>
                  <a:lin ang="0" scaled="0"/>
                </a:gra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608172" y="2287589"/>
            <a:ext cx="10975658" cy="3689879"/>
          </a:xfrm>
          <a:prstGeom prst="rect">
            <a:avLst/>
          </a:prstGeom>
        </p:spPr>
        <p:txBody>
          <a:bodyPr vert="horz" lIns="0" tIns="0" rIns="0" bIns="0"/>
          <a:lstStyle>
            <a:lvl1pPr marL="0" indent="0">
              <a:buFontTx/>
              <a:buNone/>
              <a:defRPr sz="1961" baseline="0">
                <a:gradFill>
                  <a:gsLst>
                    <a:gs pos="2679">
                      <a:schemeClr val="bg1"/>
                    </a:gs>
                    <a:gs pos="9821">
                      <a:schemeClr val="bg1"/>
                    </a:gs>
                  </a:gsLst>
                  <a:lin ang="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267068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94">
          <p15:clr>
            <a:srgbClr val="FBAE40"/>
          </p15:clr>
        </p15:guide>
        <p15:guide id="2" pos="3917">
          <p15:clr>
            <a:srgbClr val="FBAE40"/>
          </p15:clr>
        </p15:guide>
        <p15:guide id="3" pos="379">
          <p15:clr>
            <a:srgbClr val="FBAE40"/>
          </p15:clr>
        </p15:guide>
        <p15:guide id="4" pos="7454">
          <p15:clr>
            <a:srgbClr val="FBAE40"/>
          </p15:clr>
        </p15:guide>
        <p15:guide id="5" pos="978">
          <p15:clr>
            <a:srgbClr val="FBAE40"/>
          </p15:clr>
        </p15:guide>
        <p15:guide id="6" pos="1566">
          <p15:clr>
            <a:srgbClr val="FBAE40"/>
          </p15:clr>
        </p15:guide>
        <p15:guide id="7" pos="2154">
          <p15:clr>
            <a:srgbClr val="FBAE40"/>
          </p15:clr>
        </p15:guide>
        <p15:guide id="8" pos="2742">
          <p15:clr>
            <a:srgbClr val="FBAE40"/>
          </p15:clr>
        </p15:guide>
        <p15:guide id="9" pos="3329">
          <p15:clr>
            <a:srgbClr val="FBAE40"/>
          </p15:clr>
        </p15:guide>
        <p15:guide id="10" pos="4505">
          <p15:clr>
            <a:srgbClr val="FBAE40"/>
          </p15:clr>
        </p15:guide>
        <p15:guide id="11" pos="5092">
          <p15:clr>
            <a:srgbClr val="FBAE40"/>
          </p15:clr>
        </p15:guide>
        <p15:guide id="12" pos="5680">
          <p15:clr>
            <a:srgbClr val="FBAE40"/>
          </p15:clr>
        </p15:guide>
        <p15:guide id="13" pos="6268">
          <p15:clr>
            <a:srgbClr val="FBAE40"/>
          </p15:clr>
        </p15:guide>
        <p15:guide id="14" pos="685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vider slide yellow">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descr="agendish.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1787"/>
            <a:ext cx="12192000" cy="6856214"/>
          </a:xfrm>
          <a:prstGeom prst="rect">
            <a:avLst/>
          </a:prstGeom>
        </p:spPr>
      </p:pic>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7015" y="6422697"/>
            <a:ext cx="758968" cy="291368"/>
          </a:xfrm>
          <a:prstGeom prst="rect">
            <a:avLst/>
          </a:prstGeom>
        </p:spPr>
      </p:pic>
    </p:spTree>
    <p:extLst>
      <p:ext uri="{BB962C8B-B14F-4D97-AF65-F5344CB8AC3E}">
        <p14:creationId xmlns:p14="http://schemas.microsoft.com/office/powerpoint/2010/main" val="285742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rgbClr val="D2D2D2"/>
        </a:solidFill>
        <a:effectLst/>
      </p:bgPr>
    </p:bg>
    <p:spTree>
      <p:nvGrpSpPr>
        <p:cNvPr id="1" name=""/>
        <p:cNvGrpSpPr/>
        <p:nvPr/>
      </p:nvGrpSpPr>
      <p:grpSpPr>
        <a:xfrm>
          <a:off x="0" y="0"/>
          <a:ext cx="0" cy="0"/>
          <a:chOff x="0" y="0"/>
          <a:chExt cx="0" cy="0"/>
        </a:xfrm>
      </p:grpSpPr>
      <p:pic>
        <p:nvPicPr>
          <p:cNvPr id="7" name="Picture 6" descr="searchligh-effect1.png"/>
          <p:cNvPicPr>
            <a:picLocks noChangeAspect="1"/>
          </p:cNvPicPr>
          <p:nvPr userDrawn="1"/>
        </p:nvPicPr>
        <p:blipFill rotWithShape="1">
          <a:blip r:embed="rId2" cstate="screen">
            <a:alphaModFix amt="22000"/>
            <a:extLst>
              <a:ext uri="{28A0092B-C50C-407E-A947-70E740481C1C}">
                <a14:useLocalDpi xmlns:a14="http://schemas.microsoft.com/office/drawing/2010/main"/>
              </a:ext>
            </a:extLst>
          </a:blip>
          <a:srcRect t="-391"/>
          <a:stretch/>
        </p:blipFill>
        <p:spPr>
          <a:xfrm>
            <a:off x="-209268" y="1261533"/>
            <a:ext cx="12401270" cy="5596467"/>
          </a:xfrm>
          <a:prstGeom prst="rect">
            <a:avLst/>
          </a:prstGeom>
        </p:spPr>
      </p:pic>
      <p:sp>
        <p:nvSpPr>
          <p:cNvPr id="2" name="Text Placeholder 5"/>
          <p:cNvSpPr>
            <a:spLocks noGrp="1"/>
          </p:cNvSpPr>
          <p:nvPr>
            <p:ph type="body" sz="quarter" idx="10" hasCustomPrompt="1"/>
          </p:nvPr>
        </p:nvSpPr>
        <p:spPr>
          <a:xfrm>
            <a:off x="717510"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17511" y="1522413"/>
            <a:ext cx="9899053" cy="526520"/>
          </a:xfrm>
          <a:prstGeom prst="rect">
            <a:avLst/>
          </a:prstGeom>
        </p:spPr>
        <p:txBody>
          <a:bodyPr vert="horz" lIns="0" tIns="0" rIns="0" bIns="0"/>
          <a:lstStyle>
            <a:lvl1pPr marL="0" indent="0">
              <a:buNone/>
              <a:defRPr sz="1961"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17510" y="2287589"/>
            <a:ext cx="9899053" cy="3689879"/>
          </a:xfrm>
          <a:prstGeom prst="rect">
            <a:avLst/>
          </a:prstGeom>
        </p:spPr>
        <p:txBody>
          <a:bodyPr vert="horz" lIns="0" tIns="0" rIns="0" bIns="0"/>
          <a:lstStyle>
            <a:lvl1pPr marL="0" indent="0">
              <a:buFontTx/>
              <a:buNone/>
              <a:defRPr sz="1961"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37075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1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vider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gradFill>
                  <a:gsLst>
                    <a:gs pos="75610">
                      <a:schemeClr val="tx1"/>
                    </a:gs>
                    <a:gs pos="35000">
                      <a:schemeClr val="tx1"/>
                    </a:gs>
                  </a:gsLst>
                  <a:lin ang="540000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60" baseline="0">
                <a:gradFill>
                  <a:gsLst>
                    <a:gs pos="75610">
                      <a:schemeClr val="tx1"/>
                    </a:gs>
                    <a:gs pos="35000">
                      <a:schemeClr val="tx1"/>
                    </a:gs>
                  </a:gsLst>
                  <a:lin ang="5400000" scaled="0"/>
                </a:gra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FontTx/>
              <a:buNone/>
              <a:defRPr sz="1960" baseline="0">
                <a:gradFill>
                  <a:gsLst>
                    <a:gs pos="75610">
                      <a:schemeClr val="tx1"/>
                    </a:gs>
                    <a:gs pos="35000">
                      <a:schemeClr val="tx1"/>
                    </a:gs>
                  </a:gsLst>
                  <a:lin ang="5400000" scaled="0"/>
                </a:gra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
        <p:nvSpPr>
          <p:cNvPr id="6" name="Slide Number Placeholder 3"/>
          <p:cNvSpPr>
            <a:spLocks noGrp="1"/>
          </p:cNvSpPr>
          <p:nvPr>
            <p:ph type="sldNum" sz="quarter" idx="4"/>
          </p:nvPr>
        </p:nvSpPr>
        <p:spPr>
          <a:xfrm>
            <a:off x="9174438" y="6300955"/>
            <a:ext cx="2742188" cy="364224"/>
          </a:xfrm>
          <a:prstGeom prst="rect">
            <a:avLst/>
          </a:prstGeom>
          <a:noFill/>
        </p:spPr>
        <p:txBody>
          <a:bodyPr vert="horz" lIns="91440" tIns="0" rIns="91440" bIns="0" rtlCol="0" anchor="b" anchorCtr="0"/>
          <a:lstStyle>
            <a:lvl1pPr algn="r">
              <a:defRPr sz="980">
                <a:gradFill>
                  <a:gsLst>
                    <a:gs pos="25000">
                      <a:schemeClr val="tx1"/>
                    </a:gs>
                    <a:gs pos="76000">
                      <a:schemeClr val="tx1"/>
                    </a:gs>
                  </a:gsLst>
                  <a:lin ang="5400000" scaled="0"/>
                </a:gradFill>
              </a:defRPr>
            </a:lvl1pPr>
          </a:lstStyle>
          <a:p>
            <a:pPr defTabSz="914367"/>
            <a:fld id="{ED2A2807-5F76-4459-B124-9137C9DB034E}" type="slidenum">
              <a:rPr lang="en-US" smtClean="0">
                <a:gradFill>
                  <a:gsLst>
                    <a:gs pos="25000">
                      <a:srgbClr val="505050"/>
                    </a:gs>
                    <a:gs pos="76000">
                      <a:srgbClr val="505050"/>
                    </a:gs>
                  </a:gsLst>
                  <a:lin ang="5400000" scaled="0"/>
                </a:gradFill>
              </a:rPr>
              <a:pPr defTabSz="914367"/>
              <a:t>‹#›</a:t>
            </a:fld>
            <a:endParaRPr lang="en-US" dirty="0">
              <a:gradFill>
                <a:gsLst>
                  <a:gs pos="25000">
                    <a:srgbClr val="505050"/>
                  </a:gs>
                  <a:gs pos="76000">
                    <a:srgbClr val="505050"/>
                  </a:gs>
                </a:gsLst>
                <a:lin ang="5400000" scaled="0"/>
              </a:gradFill>
            </a:endParaRPr>
          </a:p>
        </p:txBody>
      </p:sp>
    </p:spTree>
    <p:extLst>
      <p:ext uri="{BB962C8B-B14F-4D97-AF65-F5344CB8AC3E}">
        <p14:creationId xmlns:p14="http://schemas.microsoft.com/office/powerpoint/2010/main" val="10245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 density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High density slide - Headline goes here, set in Segoe UI 28pt</a:t>
            </a:r>
          </a:p>
        </p:txBody>
      </p:sp>
      <p:sp>
        <p:nvSpPr>
          <p:cNvPr id="8" name="Text Placeholder 7"/>
          <p:cNvSpPr>
            <a:spLocks noGrp="1"/>
          </p:cNvSpPr>
          <p:nvPr>
            <p:ph type="body" sz="quarter" idx="11" hasCustomPrompt="1"/>
          </p:nvPr>
        </p:nvSpPr>
        <p:spPr>
          <a:xfrm>
            <a:off x="762199" y="1514476"/>
            <a:ext cx="9899053" cy="244475"/>
          </a:xfrm>
          <a:prstGeom prst="rect">
            <a:avLst/>
          </a:prstGeom>
        </p:spPr>
        <p:txBody>
          <a:bodyPr vert="horz" lIns="0" tIns="0" rIns="0" bIns="0"/>
          <a:lstStyle>
            <a:lvl1pPr marL="0" indent="0">
              <a:buNone/>
              <a:defRPr sz="1600" baseline="0">
                <a:solidFill>
                  <a:srgbClr val="505050"/>
                </a:soli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199" y="2287588"/>
            <a:ext cx="9899053" cy="3300412"/>
          </a:xfrm>
          <a:prstGeom prst="rect">
            <a:avLst/>
          </a:prstGeom>
        </p:spPr>
        <p:txBody>
          <a:bodyPr vert="horz" lIns="0" tIns="0" rIns="0" bIns="0"/>
          <a:lstStyle>
            <a:lvl1pPr marL="0" indent="0">
              <a:buNone/>
              <a:defRPr sz="1600">
                <a:solidFill>
                  <a:srgbClr val="505050"/>
                </a:solidFill>
                <a:latin typeface="+mj-lt"/>
              </a:defRPr>
            </a:lvl1pPr>
          </a:lstStyle>
          <a:p>
            <a:pPr lvl="0"/>
            <a:r>
              <a:rPr lang="en-US" dirty="0"/>
              <a:t>Body copy goes here, set in Segoe UI Light 16pt</a:t>
            </a:r>
          </a:p>
        </p:txBody>
      </p:sp>
      <p:sp>
        <p:nvSpPr>
          <p:cNvPr id="5" name="Rectangle 4"/>
          <p:cNvSpPr/>
          <p:nvPr userDrawn="1"/>
        </p:nvSpPr>
        <p:spPr bwMode="auto">
          <a:xfrm>
            <a:off x="2218845" y="6375401"/>
            <a:ext cx="1693774" cy="364067"/>
          </a:xfrm>
          <a:prstGeom prst="rect">
            <a:avLst/>
          </a:prstGeom>
          <a:solidFill>
            <a:schemeClr val="bg1"/>
          </a:solidFill>
          <a:ln w="10795" cap="flat" cmpd="sng" algn="ctr">
            <a:solidFill>
              <a:schemeClr val="bg1"/>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750790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High density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gradFill>
                  <a:gsLst>
                    <a:gs pos="75610">
                      <a:schemeClr val="tx1"/>
                    </a:gs>
                    <a:gs pos="35000">
                      <a:schemeClr val="tx1"/>
                    </a:gs>
                  </a:gsLst>
                  <a:lin ang="5400000" scaled="0"/>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High density slide - Headline goes here, set in Segoe UI 28pt</a:t>
            </a:r>
          </a:p>
        </p:txBody>
      </p:sp>
      <p:sp>
        <p:nvSpPr>
          <p:cNvPr id="8" name="Text Placeholder 7"/>
          <p:cNvSpPr>
            <a:spLocks noGrp="1"/>
          </p:cNvSpPr>
          <p:nvPr>
            <p:ph type="body" sz="quarter" idx="11" hasCustomPrompt="1"/>
          </p:nvPr>
        </p:nvSpPr>
        <p:spPr>
          <a:xfrm>
            <a:off x="762199" y="1514477"/>
            <a:ext cx="9899053" cy="244475"/>
          </a:xfrm>
          <a:prstGeom prst="rect">
            <a:avLst/>
          </a:prstGeom>
        </p:spPr>
        <p:txBody>
          <a:bodyPr vert="horz" lIns="0" tIns="0" rIns="0" bIns="0"/>
          <a:lstStyle>
            <a:lvl1pPr marL="0" indent="0">
              <a:buNone/>
              <a:defRPr sz="1600" baseline="0">
                <a:gradFill>
                  <a:gsLst>
                    <a:gs pos="75610">
                      <a:schemeClr val="tx1"/>
                    </a:gs>
                    <a:gs pos="35000">
                      <a:schemeClr val="tx1"/>
                    </a:gs>
                  </a:gsLst>
                  <a:lin ang="5400000" scaled="0"/>
                </a:gra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199" y="2287590"/>
            <a:ext cx="9899053" cy="3300412"/>
          </a:xfrm>
          <a:prstGeom prst="rect">
            <a:avLst/>
          </a:prstGeom>
        </p:spPr>
        <p:txBody>
          <a:bodyPr vert="horz" lIns="0" tIns="0" rIns="0" bIns="0"/>
          <a:lstStyle>
            <a:lvl1pPr marL="0" indent="0">
              <a:buNone/>
              <a:defRPr sz="1600">
                <a:gradFill>
                  <a:gsLst>
                    <a:gs pos="75610">
                      <a:schemeClr val="tx1"/>
                    </a:gs>
                    <a:gs pos="35000">
                      <a:schemeClr val="tx1"/>
                    </a:gs>
                  </a:gsLst>
                  <a:lin ang="5400000" scaled="0"/>
                </a:gradFill>
                <a:latin typeface="+mj-lt"/>
              </a:defRPr>
            </a:lvl1pPr>
          </a:lstStyle>
          <a:p>
            <a:pPr lvl="0"/>
            <a:r>
              <a:rPr lang="en-US" dirty="0"/>
              <a:t>Body copy goes here, set in Segoe UI Light 16pt</a:t>
            </a:r>
          </a:p>
        </p:txBody>
      </p:sp>
    </p:spTree>
    <p:extLst>
      <p:ext uri="{BB962C8B-B14F-4D97-AF65-F5344CB8AC3E}">
        <p14:creationId xmlns:p14="http://schemas.microsoft.com/office/powerpoint/2010/main" val="391742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tandard slide white">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08171" y="466724"/>
            <a:ext cx="10975658" cy="829733"/>
          </a:xfrm>
          <a:prstGeom prst="rect">
            <a:avLst/>
          </a:prstGeom>
        </p:spPr>
        <p:txBody>
          <a:bodyPr vert="horz" lIns="0" tIns="0" rIns="0" bIns="0"/>
          <a:lstStyle>
            <a:lvl1pPr marL="0" indent="0">
              <a:buNone/>
              <a:defRPr baseline="0">
                <a:gradFill>
                  <a:gsLst>
                    <a:gs pos="5357">
                      <a:schemeClr val="tx1"/>
                    </a:gs>
                    <a:gs pos="16000">
                      <a:schemeClr val="tx1"/>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8" name="Text Placeholder 7"/>
          <p:cNvSpPr>
            <a:spLocks noGrp="1"/>
          </p:cNvSpPr>
          <p:nvPr>
            <p:ph type="body" sz="quarter" idx="11" hasCustomPrompt="1"/>
          </p:nvPr>
        </p:nvSpPr>
        <p:spPr>
          <a:xfrm>
            <a:off x="608171" y="1522413"/>
            <a:ext cx="10975658" cy="526520"/>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n-lt"/>
              </a:defRPr>
            </a:lvl1pPr>
          </a:lstStyle>
          <a:p>
            <a:pPr lvl="0"/>
            <a:r>
              <a:rPr lang="en-US" dirty="0"/>
              <a:t>Subhead goes here, set in Segoe UI 20pt</a:t>
            </a:r>
          </a:p>
        </p:txBody>
      </p:sp>
      <p:sp>
        <p:nvSpPr>
          <p:cNvPr id="12" name="Text Placeholder 11"/>
          <p:cNvSpPr>
            <a:spLocks noGrp="1"/>
          </p:cNvSpPr>
          <p:nvPr>
            <p:ph type="body" sz="quarter" idx="12" hasCustomPrompt="1"/>
          </p:nvPr>
        </p:nvSpPr>
        <p:spPr>
          <a:xfrm>
            <a:off x="608171" y="2287589"/>
            <a:ext cx="10975657" cy="3689879"/>
          </a:xfrm>
          <a:prstGeom prst="rect">
            <a:avLst/>
          </a:prstGeom>
        </p:spPr>
        <p:txBody>
          <a:bodyPr vert="horz" lIns="0" tIns="0" rIns="0" bIns="0"/>
          <a:lstStyle>
            <a:lvl1pPr marL="0" indent="0">
              <a:buNone/>
              <a:defRPr sz="1961" baseline="0">
                <a:gradFill>
                  <a:gsLst>
                    <a:gs pos="5357">
                      <a:schemeClr val="tx1"/>
                    </a:gs>
                    <a:gs pos="16000">
                      <a:schemeClr val="tx1"/>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276484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03">
          <p15:clr>
            <a:srgbClr val="FBAE40"/>
          </p15:clr>
        </p15:guide>
        <p15:guide id="2" pos="3917">
          <p15:clr>
            <a:srgbClr val="FBAE40"/>
          </p15:clr>
        </p15:guide>
        <p15:guide id="3" orient="horz" pos="291">
          <p15:clr>
            <a:srgbClr val="FBAE40"/>
          </p15:clr>
        </p15:guide>
        <p15:guide id="4" orient="horz" pos="47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204" y="758827"/>
            <a:ext cx="9899053" cy="502708"/>
          </a:xfrm>
          <a:prstGeom prst="rect">
            <a:avLst/>
          </a:prstGeom>
        </p:spPr>
        <p:txBody>
          <a:bodyPr vert="horz" lIns="0" tIns="0" rIns="0" bIns="0"/>
          <a:lstStyle>
            <a:lvl1pPr marL="0" indent="0">
              <a:buNone/>
              <a:defRPr baseline="0">
                <a:solidFill>
                  <a:srgbClr val="FFFFFF"/>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205" y="1522415"/>
            <a:ext cx="9899053" cy="526520"/>
          </a:xfrm>
          <a:prstGeom prst="rect">
            <a:avLst/>
          </a:prstGeom>
        </p:spPr>
        <p:txBody>
          <a:bodyPr vert="horz" lIns="0" tIns="0" rIns="0" bIns="0"/>
          <a:lstStyle>
            <a:lvl1pPr marL="0" indent="0">
              <a:buNone/>
              <a:defRPr sz="1500" baseline="0">
                <a:solidFill>
                  <a:srgbClr val="FFFFFF"/>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204" y="2287600"/>
            <a:ext cx="9899053" cy="3689879"/>
          </a:xfrm>
          <a:prstGeom prst="rect">
            <a:avLst/>
          </a:prstGeom>
        </p:spPr>
        <p:txBody>
          <a:bodyPr vert="horz" lIns="0" tIns="0" rIns="0" bIns="0"/>
          <a:lstStyle>
            <a:lvl1pPr marL="0" indent="0">
              <a:buFontTx/>
              <a:buNone/>
              <a:defRPr sz="1500" baseline="0">
                <a:solidFill>
                  <a:srgbClr val="FFFFFF"/>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426834" y="6343343"/>
            <a:ext cx="1099157" cy="316475"/>
          </a:xfrm>
          <a:prstGeom prst="rect">
            <a:avLst/>
          </a:prstGeom>
        </p:spPr>
      </p:pic>
    </p:spTree>
    <p:extLst>
      <p:ext uri="{BB962C8B-B14F-4D97-AF65-F5344CB8AC3E}">
        <p14:creationId xmlns:p14="http://schemas.microsoft.com/office/powerpoint/2010/main" val="3039172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tandard slide yellow">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62198" y="758825"/>
            <a:ext cx="9899053"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6" name="Text Placeholder 7"/>
          <p:cNvSpPr>
            <a:spLocks noGrp="1"/>
          </p:cNvSpPr>
          <p:nvPr>
            <p:ph type="body" sz="quarter" idx="11" hasCustomPrompt="1"/>
          </p:nvPr>
        </p:nvSpPr>
        <p:spPr>
          <a:xfrm>
            <a:off x="762199" y="1522413"/>
            <a:ext cx="9899053" cy="526520"/>
          </a:xfrm>
          <a:prstGeom prst="rect">
            <a:avLst/>
          </a:prstGeom>
        </p:spPr>
        <p:txBody>
          <a:bodyPr vert="horz" lIns="0" tIns="0" rIns="0" bIns="0"/>
          <a:lstStyle>
            <a:lvl1pPr marL="0" indent="0">
              <a:buNone/>
              <a:defRPr sz="1999" baseline="0">
                <a:solidFill>
                  <a:srgbClr val="505050"/>
                </a:solidFill>
                <a:latin typeface="+mn-lt"/>
              </a:defRPr>
            </a:lvl1pPr>
          </a:lstStyle>
          <a:p>
            <a:pPr lvl="0"/>
            <a:r>
              <a:rPr lang="en-US" dirty="0"/>
              <a:t>Subhead goes here, set in Segoe UI 20pt</a:t>
            </a:r>
          </a:p>
        </p:txBody>
      </p:sp>
      <p:sp>
        <p:nvSpPr>
          <p:cNvPr id="7" name="Text Placeholder 11"/>
          <p:cNvSpPr>
            <a:spLocks noGrp="1"/>
          </p:cNvSpPr>
          <p:nvPr>
            <p:ph type="body" sz="quarter" idx="12" hasCustomPrompt="1"/>
          </p:nvPr>
        </p:nvSpPr>
        <p:spPr>
          <a:xfrm>
            <a:off x="762198" y="2287590"/>
            <a:ext cx="9899053" cy="3689879"/>
          </a:xfrm>
          <a:prstGeom prst="rect">
            <a:avLst/>
          </a:prstGeom>
        </p:spPr>
        <p:txBody>
          <a:bodyPr vert="horz" lIns="0" tIns="0" rIns="0" bIns="0"/>
          <a:lstStyle>
            <a:lvl1pPr marL="0" indent="0">
              <a:buNone/>
              <a:defRPr sz="1999" baseline="0">
                <a:solidFill>
                  <a:srgbClr val="505050"/>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2916416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5" y="0"/>
            <a:ext cx="12188396" cy="6858000"/>
          </a:xfrm>
          <a:prstGeom prst="rect">
            <a:avLst/>
          </a:prstGeom>
        </p:spPr>
      </p:pic>
    </p:spTree>
    <p:extLst>
      <p:ext uri="{BB962C8B-B14F-4D97-AF65-F5344CB8AC3E}">
        <p14:creationId xmlns:p14="http://schemas.microsoft.com/office/powerpoint/2010/main" val="270837329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2758166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Divider slide gray">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4"/>
            <a:ext cx="12191999" cy="6856214"/>
          </a:xfrm>
          <a:prstGeom prst="rect">
            <a:avLst/>
          </a:prstGeom>
        </p:spPr>
      </p:pic>
      <p:sp>
        <p:nvSpPr>
          <p:cNvPr id="2" name="Text Placeholder 5"/>
          <p:cNvSpPr>
            <a:spLocks noGrp="1"/>
          </p:cNvSpPr>
          <p:nvPr>
            <p:ph type="body" sz="quarter" idx="10" hasCustomPrompt="1"/>
          </p:nvPr>
        </p:nvSpPr>
        <p:spPr>
          <a:xfrm>
            <a:off x="762199" y="374905"/>
            <a:ext cx="9899053" cy="502708"/>
          </a:xfrm>
          <a:prstGeom prst="rect">
            <a:avLst/>
          </a:prstGeom>
        </p:spPr>
        <p:txBody>
          <a:bodyPr vert="horz" lIns="0" tIns="0" rIns="0" bIns="0"/>
          <a:lstStyle>
            <a:lvl1pPr marL="0" indent="0">
              <a:spcBef>
                <a:spcPts val="0"/>
              </a:spcBef>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1740" y="6357151"/>
            <a:ext cx="758971" cy="291368"/>
          </a:xfrm>
          <a:prstGeom prst="rect">
            <a:avLst/>
          </a:prstGeom>
        </p:spPr>
      </p:pic>
    </p:spTree>
    <p:extLst>
      <p:ext uri="{BB962C8B-B14F-4D97-AF65-F5344CB8AC3E}">
        <p14:creationId xmlns:p14="http://schemas.microsoft.com/office/powerpoint/2010/main" val="8754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83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13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2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4.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2758215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p:transition>
  <p:hf sldNum="0" hdr="0" ftr="0" dt="0"/>
  <p:txStyles>
    <p:titleStyle>
      <a:lvl1pPr algn="l" defTabSz="914363"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286595" y="6511289"/>
            <a:ext cx="1173504" cy="153888"/>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050"/>
                </a:solidFill>
                <a:effectLst/>
                <a:uLnTx/>
                <a:uFillTx/>
                <a:latin typeface="Segoe UI Light"/>
                <a:ea typeface="+mn-ea"/>
                <a:cs typeface="+mn-cs"/>
              </a:rPr>
              <a:t>Microsoft Confidential</a:t>
            </a:r>
          </a:p>
        </p:txBody>
      </p:sp>
      <p:sp>
        <p:nvSpPr>
          <p:cNvPr id="3" name="Slide Number Placeholder 2"/>
          <p:cNvSpPr>
            <a:spLocks noGrp="1"/>
          </p:cNvSpPr>
          <p:nvPr>
            <p:ph type="sldNum" sz="quarter" idx="4"/>
          </p:nvPr>
        </p:nvSpPr>
        <p:spPr>
          <a:xfrm>
            <a:off x="9113417" y="6465957"/>
            <a:ext cx="2843953"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363" rtl="0" eaLnBrk="1" fontAlgn="auto" latinLnBrk="0" hangingPunct="1">
              <a:lnSpc>
                <a:spcPct val="100000"/>
              </a:lnSpc>
              <a:spcBef>
                <a:spcPts val="0"/>
              </a:spcBef>
              <a:spcAft>
                <a:spcPts val="0"/>
              </a:spcAft>
              <a:buClrTx/>
              <a:buSzTx/>
              <a:buFontTx/>
              <a:buNone/>
              <a:tabLst/>
              <a:defRPr/>
            </a:pPr>
            <a:fld id="{CE218626-0D7E-45A0-8AE1-535AA48DE5BF}" type="slidenum">
              <a:rPr kumimoji="0" lang="en-US" sz="1000" b="0" i="0" u="none" strike="noStrike" kern="1200" cap="none" spc="0" normalizeH="0" baseline="0" noProof="0" smtClean="0">
                <a:ln>
                  <a:noFill/>
                </a:ln>
                <a:solidFill>
                  <a:srgbClr val="505050">
                    <a:tint val="75000"/>
                  </a:srgbClr>
                </a:solidFill>
                <a:effectLst/>
                <a:uLnTx/>
                <a:uFillTx/>
                <a:latin typeface="Segoe U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505050">
                  <a:tint val="75000"/>
                </a:srgbClr>
              </a:solidFill>
              <a:effectLst/>
              <a:uLnTx/>
              <a:uFillTx/>
              <a:latin typeface="Segoe UI"/>
              <a:ea typeface="+mn-ea"/>
              <a:cs typeface="+mn-cs"/>
            </a:endParaRPr>
          </a:p>
        </p:txBody>
      </p:sp>
      <p:pic>
        <p:nvPicPr>
          <p:cNvPr id="7" name="Picture 6"/>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988240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4" r:id="rId4"/>
    <p:sldLayoutId id="2147483686" r:id="rId5"/>
    <p:sldLayoutId id="2147483687" r:id="rId6"/>
    <p:sldLayoutId id="2147483688" r:id="rId7"/>
    <p:sldLayoutId id="2147483690" r:id="rId8"/>
  </p:sldLayoutIdLst>
  <p:transition>
    <p:fade/>
  </p:transition>
  <p:hf sldNum="0" hdr="0" ftr="0" dt="0"/>
  <p:txStyles>
    <p:titleStyle>
      <a:lvl1pPr algn="l" defTabSz="914363"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767014" y="6422697"/>
            <a:ext cx="758971" cy="291368"/>
          </a:xfrm>
          <a:prstGeom prst="rect">
            <a:avLst/>
          </a:prstGeom>
        </p:spPr>
      </p:pic>
    </p:spTree>
    <p:extLst>
      <p:ext uri="{BB962C8B-B14F-4D97-AF65-F5344CB8AC3E}">
        <p14:creationId xmlns:p14="http://schemas.microsoft.com/office/powerpoint/2010/main" val="107773988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ransition>
    <p:fade/>
  </p:transition>
  <p:hf sldNum="0" hdr="0" ftr="0" dt="0"/>
  <p:txStyles>
    <p:titleStyle>
      <a:lvl1pPr algn="l" defTabSz="914363"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5" name="Picture 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8653037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896350" rtl="0" eaLnBrk="1" latinLnBrk="0" hangingPunct="1">
        <a:lnSpc>
          <a:spcPct val="90000"/>
        </a:lnSpc>
        <a:spcBef>
          <a:spcPct val="0"/>
        </a:spcBef>
        <a:buNone/>
        <a:defRPr lang="en-US" sz="3921" b="0" kern="1200" cap="none" spc="-98"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3032" marR="0" indent="-333032" algn="l" defTabSz="896350" rtl="0" eaLnBrk="1" fontAlgn="auto" latinLnBrk="0" hangingPunct="1">
        <a:lnSpc>
          <a:spcPct val="90000"/>
        </a:lnSpc>
        <a:spcBef>
          <a:spcPct val="20000"/>
        </a:spcBef>
        <a:spcAft>
          <a:spcPts val="0"/>
        </a:spcAft>
        <a:buClrTx/>
        <a:buSzPct val="90000"/>
        <a:buFont typeface="Arial" pitchFamily="34" charset="0"/>
        <a:buChar char="•"/>
        <a:tabLst/>
        <a:defRPr sz="2745" kern="1200" spc="-69" baseline="0">
          <a:gradFill>
            <a:gsLst>
              <a:gs pos="1250">
                <a:schemeClr val="bg2"/>
              </a:gs>
              <a:gs pos="100000">
                <a:schemeClr val="bg2"/>
              </a:gs>
            </a:gsLst>
            <a:lin ang="5400000" scaled="0"/>
          </a:gradFill>
          <a:latin typeface="+mj-lt"/>
          <a:ea typeface="+mn-ea"/>
          <a:cs typeface="+mn-cs"/>
        </a:defRPr>
      </a:lvl1pPr>
      <a:lvl2pPr marL="561798" marR="0" indent="-228766" algn="l" defTabSz="8963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bg2"/>
              </a:gs>
              <a:gs pos="100000">
                <a:schemeClr val="bg2"/>
              </a:gs>
            </a:gsLst>
            <a:lin ang="5400000" scaled="0"/>
          </a:gradFill>
          <a:latin typeface="+mn-lt"/>
          <a:ea typeface="+mn-ea"/>
          <a:cs typeface="+mn-cs"/>
        </a:defRPr>
      </a:lvl2pPr>
      <a:lvl3pPr marL="782782"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782782" algn="l"/>
        </a:tabLst>
        <a:defRPr sz="1961" kern="1200" spc="0" baseline="0">
          <a:gradFill>
            <a:gsLst>
              <a:gs pos="1250">
                <a:schemeClr val="bg2"/>
              </a:gs>
              <a:gs pos="100000">
                <a:schemeClr val="bg2"/>
              </a:gs>
            </a:gsLst>
            <a:lin ang="5400000" scaled="0"/>
          </a:gradFill>
          <a:latin typeface="+mn-lt"/>
          <a:ea typeface="+mn-ea"/>
          <a:cs typeface="+mn-cs"/>
        </a:defRPr>
      </a:lvl3pPr>
      <a:lvl4pPr marL="1009991" marR="0" indent="-227209" algn="l" defTabSz="89635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bg2"/>
              </a:gs>
              <a:gs pos="100000">
                <a:schemeClr val="bg2"/>
              </a:gs>
            </a:gsLst>
            <a:lin ang="5400000" scaled="0"/>
          </a:gradFill>
          <a:latin typeface="+mn-lt"/>
          <a:ea typeface="+mn-ea"/>
          <a:cs typeface="+mn-cs"/>
        </a:defRPr>
      </a:lvl4pPr>
      <a:lvl5pPr marL="1230975"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1230975" algn="l"/>
        </a:tabLst>
        <a:defRPr sz="1765" kern="1200" spc="0" baseline="0">
          <a:gradFill>
            <a:gsLst>
              <a:gs pos="1250">
                <a:schemeClr val="bg2"/>
              </a:gs>
              <a:gs pos="100000">
                <a:schemeClr val="bg2"/>
              </a:gs>
            </a:gsLst>
            <a:lin ang="5400000" scaled="0"/>
          </a:gradFill>
          <a:latin typeface="+mn-lt"/>
          <a:ea typeface="+mn-ea"/>
          <a:cs typeface="+mn-cs"/>
        </a:defRPr>
      </a:lvl5pPr>
      <a:lvl6pPr marL="2464963"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3139"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1314"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9490"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350" rtl="0" eaLnBrk="1" latinLnBrk="0" hangingPunct="1">
        <a:defRPr sz="1765" kern="1200">
          <a:solidFill>
            <a:schemeClr val="tx1"/>
          </a:solidFill>
          <a:latin typeface="+mn-lt"/>
          <a:ea typeface="+mn-ea"/>
          <a:cs typeface="+mn-cs"/>
        </a:defRPr>
      </a:lvl1pPr>
      <a:lvl2pPr marL="448176" algn="l" defTabSz="896350" rtl="0" eaLnBrk="1" latinLnBrk="0" hangingPunct="1">
        <a:defRPr sz="1765" kern="1200">
          <a:solidFill>
            <a:schemeClr val="tx1"/>
          </a:solidFill>
          <a:latin typeface="+mn-lt"/>
          <a:ea typeface="+mn-ea"/>
          <a:cs typeface="+mn-cs"/>
        </a:defRPr>
      </a:lvl2pPr>
      <a:lvl3pPr marL="896350" algn="l" defTabSz="896350" rtl="0" eaLnBrk="1" latinLnBrk="0" hangingPunct="1">
        <a:defRPr sz="1765" kern="1200">
          <a:solidFill>
            <a:schemeClr val="tx1"/>
          </a:solidFill>
          <a:latin typeface="+mn-lt"/>
          <a:ea typeface="+mn-ea"/>
          <a:cs typeface="+mn-cs"/>
        </a:defRPr>
      </a:lvl3pPr>
      <a:lvl4pPr marL="1344526" algn="l" defTabSz="896350" rtl="0" eaLnBrk="1" latinLnBrk="0" hangingPunct="1">
        <a:defRPr sz="1765" kern="1200">
          <a:solidFill>
            <a:schemeClr val="tx1"/>
          </a:solidFill>
          <a:latin typeface="+mn-lt"/>
          <a:ea typeface="+mn-ea"/>
          <a:cs typeface="+mn-cs"/>
        </a:defRPr>
      </a:lvl4pPr>
      <a:lvl5pPr marL="1792701" algn="l" defTabSz="896350" rtl="0" eaLnBrk="1" latinLnBrk="0" hangingPunct="1">
        <a:defRPr sz="1765" kern="1200">
          <a:solidFill>
            <a:schemeClr val="tx1"/>
          </a:solidFill>
          <a:latin typeface="+mn-lt"/>
          <a:ea typeface="+mn-ea"/>
          <a:cs typeface="+mn-cs"/>
        </a:defRPr>
      </a:lvl5pPr>
      <a:lvl6pPr marL="2240877" algn="l" defTabSz="896350" rtl="0" eaLnBrk="1" latinLnBrk="0" hangingPunct="1">
        <a:defRPr sz="1765" kern="1200">
          <a:solidFill>
            <a:schemeClr val="tx1"/>
          </a:solidFill>
          <a:latin typeface="+mn-lt"/>
          <a:ea typeface="+mn-ea"/>
          <a:cs typeface="+mn-cs"/>
        </a:defRPr>
      </a:lvl6pPr>
      <a:lvl7pPr marL="2689051" algn="l" defTabSz="896350" rtl="0" eaLnBrk="1" latinLnBrk="0" hangingPunct="1">
        <a:defRPr sz="1765" kern="1200">
          <a:solidFill>
            <a:schemeClr val="tx1"/>
          </a:solidFill>
          <a:latin typeface="+mn-lt"/>
          <a:ea typeface="+mn-ea"/>
          <a:cs typeface="+mn-cs"/>
        </a:defRPr>
      </a:lvl7pPr>
      <a:lvl8pPr marL="3137227" algn="l" defTabSz="896350" rtl="0" eaLnBrk="1" latinLnBrk="0" hangingPunct="1">
        <a:defRPr sz="1765" kern="1200">
          <a:solidFill>
            <a:schemeClr val="tx1"/>
          </a:solidFill>
          <a:latin typeface="+mn-lt"/>
          <a:ea typeface="+mn-ea"/>
          <a:cs typeface="+mn-cs"/>
        </a:defRPr>
      </a:lvl8pPr>
      <a:lvl9pPr marL="3585402" algn="l" defTabSz="896350"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5" name="Picture 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1532114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896350" rtl="0" eaLnBrk="1" latinLnBrk="0" hangingPunct="1">
        <a:lnSpc>
          <a:spcPct val="90000"/>
        </a:lnSpc>
        <a:spcBef>
          <a:spcPct val="0"/>
        </a:spcBef>
        <a:buNone/>
        <a:defRPr lang="en-US" sz="3921" b="0" kern="1200" cap="none" spc="-98"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3032" marR="0" indent="-333032" algn="l" defTabSz="896350" rtl="0" eaLnBrk="1" fontAlgn="auto" latinLnBrk="0" hangingPunct="1">
        <a:lnSpc>
          <a:spcPct val="90000"/>
        </a:lnSpc>
        <a:spcBef>
          <a:spcPct val="20000"/>
        </a:spcBef>
        <a:spcAft>
          <a:spcPts val="0"/>
        </a:spcAft>
        <a:buClrTx/>
        <a:buSzPct val="90000"/>
        <a:buFont typeface="Arial" pitchFamily="34" charset="0"/>
        <a:buChar char="•"/>
        <a:tabLst/>
        <a:defRPr sz="2745" kern="1200" spc="-69" baseline="0">
          <a:gradFill>
            <a:gsLst>
              <a:gs pos="1250">
                <a:schemeClr val="bg2"/>
              </a:gs>
              <a:gs pos="100000">
                <a:schemeClr val="bg2"/>
              </a:gs>
            </a:gsLst>
            <a:lin ang="5400000" scaled="0"/>
          </a:gradFill>
          <a:latin typeface="+mj-lt"/>
          <a:ea typeface="+mn-ea"/>
          <a:cs typeface="+mn-cs"/>
        </a:defRPr>
      </a:lvl1pPr>
      <a:lvl2pPr marL="561798" marR="0" indent="-228766" algn="l" defTabSz="8963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bg2"/>
              </a:gs>
              <a:gs pos="100000">
                <a:schemeClr val="bg2"/>
              </a:gs>
            </a:gsLst>
            <a:lin ang="5400000" scaled="0"/>
          </a:gradFill>
          <a:latin typeface="+mn-lt"/>
          <a:ea typeface="+mn-ea"/>
          <a:cs typeface="+mn-cs"/>
        </a:defRPr>
      </a:lvl2pPr>
      <a:lvl3pPr marL="782782"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782782" algn="l"/>
        </a:tabLst>
        <a:defRPr sz="1961" kern="1200" spc="0" baseline="0">
          <a:gradFill>
            <a:gsLst>
              <a:gs pos="1250">
                <a:schemeClr val="bg2"/>
              </a:gs>
              <a:gs pos="100000">
                <a:schemeClr val="bg2"/>
              </a:gs>
            </a:gsLst>
            <a:lin ang="5400000" scaled="0"/>
          </a:gradFill>
          <a:latin typeface="+mn-lt"/>
          <a:ea typeface="+mn-ea"/>
          <a:cs typeface="+mn-cs"/>
        </a:defRPr>
      </a:lvl3pPr>
      <a:lvl4pPr marL="1009991" marR="0" indent="-227209" algn="l" defTabSz="89635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bg2"/>
              </a:gs>
              <a:gs pos="100000">
                <a:schemeClr val="bg2"/>
              </a:gs>
            </a:gsLst>
            <a:lin ang="5400000" scaled="0"/>
          </a:gradFill>
          <a:latin typeface="+mn-lt"/>
          <a:ea typeface="+mn-ea"/>
          <a:cs typeface="+mn-cs"/>
        </a:defRPr>
      </a:lvl4pPr>
      <a:lvl5pPr marL="1230975"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1230975" algn="l"/>
        </a:tabLst>
        <a:defRPr sz="1765" kern="1200" spc="0" baseline="0">
          <a:gradFill>
            <a:gsLst>
              <a:gs pos="1250">
                <a:schemeClr val="bg2"/>
              </a:gs>
              <a:gs pos="100000">
                <a:schemeClr val="bg2"/>
              </a:gs>
            </a:gsLst>
            <a:lin ang="5400000" scaled="0"/>
          </a:gradFill>
          <a:latin typeface="+mn-lt"/>
          <a:ea typeface="+mn-ea"/>
          <a:cs typeface="+mn-cs"/>
        </a:defRPr>
      </a:lvl5pPr>
      <a:lvl6pPr marL="2464963"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3139"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1314"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9490"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350" rtl="0" eaLnBrk="1" latinLnBrk="0" hangingPunct="1">
        <a:defRPr sz="1765" kern="1200">
          <a:solidFill>
            <a:schemeClr val="tx1"/>
          </a:solidFill>
          <a:latin typeface="+mn-lt"/>
          <a:ea typeface="+mn-ea"/>
          <a:cs typeface="+mn-cs"/>
        </a:defRPr>
      </a:lvl1pPr>
      <a:lvl2pPr marL="448176" algn="l" defTabSz="896350" rtl="0" eaLnBrk="1" latinLnBrk="0" hangingPunct="1">
        <a:defRPr sz="1765" kern="1200">
          <a:solidFill>
            <a:schemeClr val="tx1"/>
          </a:solidFill>
          <a:latin typeface="+mn-lt"/>
          <a:ea typeface="+mn-ea"/>
          <a:cs typeface="+mn-cs"/>
        </a:defRPr>
      </a:lvl2pPr>
      <a:lvl3pPr marL="896350" algn="l" defTabSz="896350" rtl="0" eaLnBrk="1" latinLnBrk="0" hangingPunct="1">
        <a:defRPr sz="1765" kern="1200">
          <a:solidFill>
            <a:schemeClr val="tx1"/>
          </a:solidFill>
          <a:latin typeface="+mn-lt"/>
          <a:ea typeface="+mn-ea"/>
          <a:cs typeface="+mn-cs"/>
        </a:defRPr>
      </a:lvl3pPr>
      <a:lvl4pPr marL="1344526" algn="l" defTabSz="896350" rtl="0" eaLnBrk="1" latinLnBrk="0" hangingPunct="1">
        <a:defRPr sz="1765" kern="1200">
          <a:solidFill>
            <a:schemeClr val="tx1"/>
          </a:solidFill>
          <a:latin typeface="+mn-lt"/>
          <a:ea typeface="+mn-ea"/>
          <a:cs typeface="+mn-cs"/>
        </a:defRPr>
      </a:lvl4pPr>
      <a:lvl5pPr marL="1792701" algn="l" defTabSz="896350" rtl="0" eaLnBrk="1" latinLnBrk="0" hangingPunct="1">
        <a:defRPr sz="1765" kern="1200">
          <a:solidFill>
            <a:schemeClr val="tx1"/>
          </a:solidFill>
          <a:latin typeface="+mn-lt"/>
          <a:ea typeface="+mn-ea"/>
          <a:cs typeface="+mn-cs"/>
        </a:defRPr>
      </a:lvl5pPr>
      <a:lvl6pPr marL="2240877" algn="l" defTabSz="896350" rtl="0" eaLnBrk="1" latinLnBrk="0" hangingPunct="1">
        <a:defRPr sz="1765" kern="1200">
          <a:solidFill>
            <a:schemeClr val="tx1"/>
          </a:solidFill>
          <a:latin typeface="+mn-lt"/>
          <a:ea typeface="+mn-ea"/>
          <a:cs typeface="+mn-cs"/>
        </a:defRPr>
      </a:lvl6pPr>
      <a:lvl7pPr marL="2689051" algn="l" defTabSz="896350" rtl="0" eaLnBrk="1" latinLnBrk="0" hangingPunct="1">
        <a:defRPr sz="1765" kern="1200">
          <a:solidFill>
            <a:schemeClr val="tx1"/>
          </a:solidFill>
          <a:latin typeface="+mn-lt"/>
          <a:ea typeface="+mn-ea"/>
          <a:cs typeface="+mn-cs"/>
        </a:defRPr>
      </a:lvl7pPr>
      <a:lvl8pPr marL="3137227" algn="l" defTabSz="896350" rtl="0" eaLnBrk="1" latinLnBrk="0" hangingPunct="1">
        <a:defRPr sz="1765" kern="1200">
          <a:solidFill>
            <a:schemeClr val="tx1"/>
          </a:solidFill>
          <a:latin typeface="+mn-lt"/>
          <a:ea typeface="+mn-ea"/>
          <a:cs typeface="+mn-cs"/>
        </a:defRPr>
      </a:lvl8pPr>
      <a:lvl9pPr marL="3585402" algn="l" defTabSz="896350"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67014" y="6422697"/>
            <a:ext cx="758971" cy="291368"/>
          </a:xfrm>
          <a:prstGeom prst="rect">
            <a:avLst/>
          </a:prstGeom>
        </p:spPr>
      </p:pic>
      <p:pic>
        <p:nvPicPr>
          <p:cNvPr id="5" name="Picture 4"/>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5176954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896350" rtl="0" eaLnBrk="1" latinLnBrk="0" hangingPunct="1">
        <a:lnSpc>
          <a:spcPct val="90000"/>
        </a:lnSpc>
        <a:spcBef>
          <a:spcPct val="0"/>
        </a:spcBef>
        <a:buNone/>
        <a:defRPr lang="en-US" sz="3921" b="0" kern="1200" cap="none" spc="-98"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3032" marR="0" indent="-333032" algn="l" defTabSz="896350" rtl="0" eaLnBrk="1" fontAlgn="auto" latinLnBrk="0" hangingPunct="1">
        <a:lnSpc>
          <a:spcPct val="90000"/>
        </a:lnSpc>
        <a:spcBef>
          <a:spcPct val="20000"/>
        </a:spcBef>
        <a:spcAft>
          <a:spcPts val="0"/>
        </a:spcAft>
        <a:buClrTx/>
        <a:buSzPct val="90000"/>
        <a:buFont typeface="Arial" pitchFamily="34" charset="0"/>
        <a:buChar char="•"/>
        <a:tabLst/>
        <a:defRPr sz="2745" kern="1200" spc="-69" baseline="0">
          <a:gradFill>
            <a:gsLst>
              <a:gs pos="1250">
                <a:schemeClr val="bg2"/>
              </a:gs>
              <a:gs pos="100000">
                <a:schemeClr val="bg2"/>
              </a:gs>
            </a:gsLst>
            <a:lin ang="5400000" scaled="0"/>
          </a:gradFill>
          <a:latin typeface="+mj-lt"/>
          <a:ea typeface="+mn-ea"/>
          <a:cs typeface="+mn-cs"/>
        </a:defRPr>
      </a:lvl1pPr>
      <a:lvl2pPr marL="561798" marR="0" indent="-228766" algn="l" defTabSz="896350"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bg2"/>
              </a:gs>
              <a:gs pos="100000">
                <a:schemeClr val="bg2"/>
              </a:gs>
            </a:gsLst>
            <a:lin ang="5400000" scaled="0"/>
          </a:gradFill>
          <a:latin typeface="+mn-lt"/>
          <a:ea typeface="+mn-ea"/>
          <a:cs typeface="+mn-cs"/>
        </a:defRPr>
      </a:lvl2pPr>
      <a:lvl3pPr marL="782782"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782782" algn="l"/>
        </a:tabLst>
        <a:defRPr sz="1961" kern="1200" spc="0" baseline="0">
          <a:gradFill>
            <a:gsLst>
              <a:gs pos="1250">
                <a:schemeClr val="bg2"/>
              </a:gs>
              <a:gs pos="100000">
                <a:schemeClr val="bg2"/>
              </a:gs>
            </a:gsLst>
            <a:lin ang="5400000" scaled="0"/>
          </a:gradFill>
          <a:latin typeface="+mn-lt"/>
          <a:ea typeface="+mn-ea"/>
          <a:cs typeface="+mn-cs"/>
        </a:defRPr>
      </a:lvl3pPr>
      <a:lvl4pPr marL="1009991" marR="0" indent="-227209" algn="l" defTabSz="89635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bg2"/>
              </a:gs>
              <a:gs pos="100000">
                <a:schemeClr val="bg2"/>
              </a:gs>
            </a:gsLst>
            <a:lin ang="5400000" scaled="0"/>
          </a:gradFill>
          <a:latin typeface="+mn-lt"/>
          <a:ea typeface="+mn-ea"/>
          <a:cs typeface="+mn-cs"/>
        </a:defRPr>
      </a:lvl4pPr>
      <a:lvl5pPr marL="1230975" marR="0" indent="-220984" algn="l" defTabSz="896350" rtl="0" eaLnBrk="1" fontAlgn="auto" latinLnBrk="0" hangingPunct="1">
        <a:lnSpc>
          <a:spcPct val="90000"/>
        </a:lnSpc>
        <a:spcBef>
          <a:spcPct val="20000"/>
        </a:spcBef>
        <a:spcAft>
          <a:spcPts val="0"/>
        </a:spcAft>
        <a:buClrTx/>
        <a:buSzPct val="90000"/>
        <a:buFont typeface="Arial" pitchFamily="34" charset="0"/>
        <a:buChar char="•"/>
        <a:tabLst>
          <a:tab pos="1230975" algn="l"/>
        </a:tabLst>
        <a:defRPr sz="1765" kern="1200" spc="0" baseline="0">
          <a:gradFill>
            <a:gsLst>
              <a:gs pos="1250">
                <a:schemeClr val="bg2"/>
              </a:gs>
              <a:gs pos="100000">
                <a:schemeClr val="bg2"/>
              </a:gs>
            </a:gsLst>
            <a:lin ang="5400000" scaled="0"/>
          </a:gradFill>
          <a:latin typeface="+mn-lt"/>
          <a:ea typeface="+mn-ea"/>
          <a:cs typeface="+mn-cs"/>
        </a:defRPr>
      </a:lvl5pPr>
      <a:lvl6pPr marL="2464963"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3139"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1314"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9490" indent="-224088" algn="l" defTabSz="89635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350" rtl="0" eaLnBrk="1" latinLnBrk="0" hangingPunct="1">
        <a:defRPr sz="1765" kern="1200">
          <a:solidFill>
            <a:schemeClr val="tx1"/>
          </a:solidFill>
          <a:latin typeface="+mn-lt"/>
          <a:ea typeface="+mn-ea"/>
          <a:cs typeface="+mn-cs"/>
        </a:defRPr>
      </a:lvl1pPr>
      <a:lvl2pPr marL="448176" algn="l" defTabSz="896350" rtl="0" eaLnBrk="1" latinLnBrk="0" hangingPunct="1">
        <a:defRPr sz="1765" kern="1200">
          <a:solidFill>
            <a:schemeClr val="tx1"/>
          </a:solidFill>
          <a:latin typeface="+mn-lt"/>
          <a:ea typeface="+mn-ea"/>
          <a:cs typeface="+mn-cs"/>
        </a:defRPr>
      </a:lvl2pPr>
      <a:lvl3pPr marL="896350" algn="l" defTabSz="896350" rtl="0" eaLnBrk="1" latinLnBrk="0" hangingPunct="1">
        <a:defRPr sz="1765" kern="1200">
          <a:solidFill>
            <a:schemeClr val="tx1"/>
          </a:solidFill>
          <a:latin typeface="+mn-lt"/>
          <a:ea typeface="+mn-ea"/>
          <a:cs typeface="+mn-cs"/>
        </a:defRPr>
      </a:lvl3pPr>
      <a:lvl4pPr marL="1344526" algn="l" defTabSz="896350" rtl="0" eaLnBrk="1" latinLnBrk="0" hangingPunct="1">
        <a:defRPr sz="1765" kern="1200">
          <a:solidFill>
            <a:schemeClr val="tx1"/>
          </a:solidFill>
          <a:latin typeface="+mn-lt"/>
          <a:ea typeface="+mn-ea"/>
          <a:cs typeface="+mn-cs"/>
        </a:defRPr>
      </a:lvl4pPr>
      <a:lvl5pPr marL="1792701" algn="l" defTabSz="896350" rtl="0" eaLnBrk="1" latinLnBrk="0" hangingPunct="1">
        <a:defRPr sz="1765" kern="1200">
          <a:solidFill>
            <a:schemeClr val="tx1"/>
          </a:solidFill>
          <a:latin typeface="+mn-lt"/>
          <a:ea typeface="+mn-ea"/>
          <a:cs typeface="+mn-cs"/>
        </a:defRPr>
      </a:lvl5pPr>
      <a:lvl6pPr marL="2240877" algn="l" defTabSz="896350" rtl="0" eaLnBrk="1" latinLnBrk="0" hangingPunct="1">
        <a:defRPr sz="1765" kern="1200">
          <a:solidFill>
            <a:schemeClr val="tx1"/>
          </a:solidFill>
          <a:latin typeface="+mn-lt"/>
          <a:ea typeface="+mn-ea"/>
          <a:cs typeface="+mn-cs"/>
        </a:defRPr>
      </a:lvl6pPr>
      <a:lvl7pPr marL="2689051" algn="l" defTabSz="896350" rtl="0" eaLnBrk="1" latinLnBrk="0" hangingPunct="1">
        <a:defRPr sz="1765" kern="1200">
          <a:solidFill>
            <a:schemeClr val="tx1"/>
          </a:solidFill>
          <a:latin typeface="+mn-lt"/>
          <a:ea typeface="+mn-ea"/>
          <a:cs typeface="+mn-cs"/>
        </a:defRPr>
      </a:lvl7pPr>
      <a:lvl8pPr marL="3137227" algn="l" defTabSz="896350" rtl="0" eaLnBrk="1" latinLnBrk="0" hangingPunct="1">
        <a:defRPr sz="1765" kern="1200">
          <a:solidFill>
            <a:schemeClr val="tx1"/>
          </a:solidFill>
          <a:latin typeface="+mn-lt"/>
          <a:ea typeface="+mn-ea"/>
          <a:cs typeface="+mn-cs"/>
        </a:defRPr>
      </a:lvl8pPr>
      <a:lvl9pPr marL="3585402" algn="l" defTabSz="896350"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books.google.com/ngram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337" y="-590707"/>
            <a:ext cx="16439358" cy="8820307"/>
          </a:xfrm>
          <a:prstGeom prst="rect">
            <a:avLst/>
          </a:prstGeom>
        </p:spPr>
      </p:pic>
      <p:sp>
        <p:nvSpPr>
          <p:cNvPr id="7" name="Parallelogram 6"/>
          <p:cNvSpPr/>
          <p:nvPr/>
        </p:nvSpPr>
        <p:spPr bwMode="auto">
          <a:xfrm rot="158189">
            <a:off x="749788" y="-356913"/>
            <a:ext cx="10361121" cy="8516993"/>
          </a:xfrm>
          <a:prstGeom prst="parallelogram">
            <a:avLst/>
          </a:prstGeom>
          <a:solidFill>
            <a:schemeClr val="bg1">
              <a:alpha val="94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Right Triangle 7"/>
          <p:cNvSpPr/>
          <p:nvPr/>
        </p:nvSpPr>
        <p:spPr bwMode="auto">
          <a:xfrm rot="5400000">
            <a:off x="-1688516" y="1636347"/>
            <a:ext cx="4771123" cy="1394092"/>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Right Triangle 8"/>
          <p:cNvSpPr/>
          <p:nvPr/>
        </p:nvSpPr>
        <p:spPr bwMode="auto">
          <a:xfrm rot="16200000">
            <a:off x="8995660" y="3728558"/>
            <a:ext cx="4846187" cy="1562823"/>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TextBox 11"/>
          <p:cNvSpPr txBox="1"/>
          <p:nvPr/>
        </p:nvSpPr>
        <p:spPr>
          <a:xfrm>
            <a:off x="2084585" y="4297862"/>
            <a:ext cx="7451781" cy="4985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3600" dirty="0">
                <a:solidFill>
                  <a:srgbClr val="505050"/>
                </a:solidFill>
                <a:latin typeface="Segoe UI Light" pitchFamily="34" charset="0"/>
              </a:rPr>
              <a:t>Hanna Gaweł</a:t>
            </a:r>
            <a:endParaRPr kumimoji="0" lang="en-GB" sz="3600" b="0" i="0" u="none" strike="noStrike" kern="1200" cap="none" spc="0" normalizeH="0" baseline="0" noProof="0" dirty="0">
              <a:ln>
                <a:noFill/>
              </a:ln>
              <a:solidFill>
                <a:srgbClr val="505050"/>
              </a:solidFill>
              <a:effectLst/>
              <a:uLnTx/>
              <a:uFillTx/>
              <a:latin typeface="Segoe UI Light" pitchFamily="34" charset="0"/>
              <a:ea typeface="+mn-ea"/>
              <a:cs typeface="+mn-cs"/>
            </a:endParaRPr>
          </a:p>
        </p:txBody>
      </p:sp>
      <p:cxnSp>
        <p:nvCxnSpPr>
          <p:cNvPr id="14" name="Straight Connector 13"/>
          <p:cNvCxnSpPr/>
          <p:nvPr/>
        </p:nvCxnSpPr>
        <p:spPr>
          <a:xfrm>
            <a:off x="2724857" y="3901583"/>
            <a:ext cx="648244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a:off x="2569255" y="5038194"/>
            <a:ext cx="6722185"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sp>
        <p:nvSpPr>
          <p:cNvPr id="17" name="TextBox 16"/>
          <p:cNvSpPr txBox="1"/>
          <p:nvPr/>
        </p:nvSpPr>
        <p:spPr>
          <a:xfrm>
            <a:off x="2470540" y="1064540"/>
            <a:ext cx="7451781" cy="299158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7200" dirty="0">
                <a:solidFill>
                  <a:srgbClr val="505050"/>
                </a:solidFill>
                <a:latin typeface="Segoe UI Light" pitchFamily="34" charset="0"/>
              </a:rPr>
              <a:t>Pomiędzy tekstem a technologią – </a:t>
            </a:r>
            <a:r>
              <a:rPr lang="pl-PL" sz="7200" dirty="0" err="1">
                <a:solidFill>
                  <a:srgbClr val="505050"/>
                </a:solidFill>
                <a:latin typeface="Segoe UI Light" pitchFamily="34" charset="0"/>
              </a:rPr>
              <a:t>Ngram</a:t>
            </a:r>
            <a:r>
              <a:rPr lang="pl-PL" sz="7200" dirty="0">
                <a:solidFill>
                  <a:srgbClr val="505050"/>
                </a:solidFill>
                <a:latin typeface="Segoe UI Light" pitchFamily="34" charset="0"/>
              </a:rPr>
              <a:t> Viewer</a:t>
            </a:r>
            <a:endParaRPr kumimoji="0" lang="en-GB" sz="7200" b="0" i="0" u="none" strike="noStrike" kern="1200" cap="none" spc="0" normalizeH="0" baseline="0" noProof="0" dirty="0">
              <a:ln>
                <a:noFill/>
              </a:ln>
              <a:solidFill>
                <a:srgbClr val="505050"/>
              </a:solidFill>
              <a:effectLst/>
              <a:uLnTx/>
              <a:uFillTx/>
              <a:latin typeface="Segoe UI Light" pitchFamily="34" charset="0"/>
              <a:ea typeface="+mn-ea"/>
              <a:cs typeface="+mn-cs"/>
            </a:endParaRPr>
          </a:p>
        </p:txBody>
      </p:sp>
      <p:sp>
        <p:nvSpPr>
          <p:cNvPr id="19" name="TextBox 18"/>
          <p:cNvSpPr txBox="1"/>
          <p:nvPr/>
        </p:nvSpPr>
        <p:spPr>
          <a:xfrm>
            <a:off x="2002515" y="5503095"/>
            <a:ext cx="7451781" cy="615553"/>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000" dirty="0">
                <a:solidFill>
                  <a:srgbClr val="505050"/>
                </a:solidFill>
                <a:latin typeface="Segoe UI Light" pitchFamily="34" charset="0"/>
              </a:rPr>
              <a:t>Toruń, 23.03.2017</a:t>
            </a:r>
          </a:p>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pl-PL" sz="2000" b="0" i="0" u="none" strike="noStrike" kern="1200" cap="none" spc="0" normalizeH="0" baseline="0" noProof="0" dirty="0">
                <a:ln>
                  <a:noFill/>
                </a:ln>
                <a:solidFill>
                  <a:srgbClr val="505050"/>
                </a:solidFill>
                <a:effectLst/>
                <a:uLnTx/>
                <a:uFillTx/>
                <a:latin typeface="Segoe UI Light" pitchFamily="34" charset="0"/>
                <a:ea typeface="+mn-ea"/>
                <a:cs typeface="+mn-cs"/>
              </a:rPr>
              <a:t>Uniwersytet</a:t>
            </a:r>
            <a:r>
              <a:rPr kumimoji="0" lang="pl-PL" sz="2000" b="0" i="0" u="none" strike="noStrike" kern="1200" cap="none" spc="0" normalizeH="0" noProof="0" dirty="0">
                <a:ln>
                  <a:noFill/>
                </a:ln>
                <a:solidFill>
                  <a:srgbClr val="505050"/>
                </a:solidFill>
                <a:effectLst/>
                <a:uLnTx/>
                <a:uFillTx/>
                <a:latin typeface="Segoe UI Light" pitchFamily="34" charset="0"/>
                <a:ea typeface="+mn-ea"/>
                <a:cs typeface="+mn-cs"/>
              </a:rPr>
              <a:t> Kazimierza Wielkiego w Bydgoszczy</a:t>
            </a:r>
            <a:endParaRPr kumimoji="0" lang="en-GB" sz="2000" b="0" i="0" u="none" strike="noStrike" kern="1200" cap="none" spc="0" normalizeH="0" baseline="0" noProof="0" dirty="0">
              <a:ln>
                <a:noFill/>
              </a:ln>
              <a:solidFill>
                <a:srgbClr val="505050"/>
              </a:solidFill>
              <a:effectLst/>
              <a:uLnTx/>
              <a:uFillTx/>
              <a:latin typeface="Segoe UI Light" pitchFamily="34" charset="0"/>
              <a:ea typeface="+mn-ea"/>
              <a:cs typeface="+mn-cs"/>
            </a:endParaRPr>
          </a:p>
        </p:txBody>
      </p:sp>
    </p:spTree>
    <p:extLst>
      <p:ext uri="{BB962C8B-B14F-4D97-AF65-F5344CB8AC3E}">
        <p14:creationId xmlns:p14="http://schemas.microsoft.com/office/powerpoint/2010/main" val="1562164977"/>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3" name="Obraz 2"/>
          <p:cNvPicPr>
            <a:picLocks noChangeAspect="1"/>
          </p:cNvPicPr>
          <p:nvPr/>
        </p:nvPicPr>
        <p:blipFill>
          <a:blip r:embed="rId3"/>
          <a:stretch>
            <a:fillRect/>
          </a:stretch>
        </p:blipFill>
        <p:spPr>
          <a:xfrm>
            <a:off x="2407176" y="131600"/>
            <a:ext cx="7353141" cy="6119910"/>
          </a:xfrm>
          <a:prstGeom prst="rect">
            <a:avLst/>
          </a:prstGeom>
        </p:spPr>
      </p:pic>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812" y="559836"/>
            <a:ext cx="6363477" cy="3489649"/>
          </a:xfrm>
          <a:prstGeom prst="rect">
            <a:avLst/>
          </a:prstGeom>
        </p:spPr>
      </p:pic>
      <p:sp>
        <p:nvSpPr>
          <p:cNvPr id="6" name="pole tekstowe 5"/>
          <p:cNvSpPr txBox="1"/>
          <p:nvPr/>
        </p:nvSpPr>
        <p:spPr>
          <a:xfrm>
            <a:off x="1016557" y="6291948"/>
            <a:ext cx="10134377" cy="387798"/>
          </a:xfrm>
          <a:prstGeom prst="rect">
            <a:avLst/>
          </a:prstGeom>
          <a:noFill/>
        </p:spPr>
        <p:txBody>
          <a:bodyPr wrap="none" lIns="45720" tIns="0" rIns="0" bIns="0" rtlCol="0">
            <a:spAutoFit/>
          </a:bodyPr>
          <a:lstStyle/>
          <a:p>
            <a:pPr>
              <a:lnSpc>
                <a:spcPct val="9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Zrzut ekranu strony internetowej: https://books.google.com/ngrams</a:t>
            </a:r>
          </a:p>
        </p:txBody>
      </p:sp>
    </p:spTree>
    <p:extLst>
      <p:ext uri="{BB962C8B-B14F-4D97-AF65-F5344CB8AC3E}">
        <p14:creationId xmlns:p14="http://schemas.microsoft.com/office/powerpoint/2010/main" val="226905674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278908" y="1721686"/>
            <a:ext cx="9609679" cy="3237553"/>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Słowa kluczowe możemy przeszukiwać w pozycjach książek do 2008 roku. </a:t>
            </a:r>
          </a:p>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Weźmy dla przykładu następujące słowa kluczowe: e-learning, </a:t>
            </a:r>
            <a:r>
              <a:rPr lang="pl-PL" sz="2800" dirty="0" err="1">
                <a:gradFill>
                  <a:gsLst>
                    <a:gs pos="5417">
                      <a:schemeClr val="bg2"/>
                    </a:gs>
                    <a:gs pos="98000">
                      <a:schemeClr val="bg2"/>
                    </a:gs>
                  </a:gsLst>
                  <a:lin ang="5400000" scaled="0"/>
                </a:gradFill>
                <a:latin typeface="Segoe UI Light" pitchFamily="34" charset="0"/>
              </a:rPr>
              <a:t>rapid</a:t>
            </a:r>
            <a:r>
              <a:rPr lang="pl-PL" sz="2800" dirty="0">
                <a:gradFill>
                  <a:gsLst>
                    <a:gs pos="5417">
                      <a:schemeClr val="bg2"/>
                    </a:gs>
                    <a:gs pos="98000">
                      <a:schemeClr val="bg2"/>
                    </a:gs>
                  </a:gsLst>
                  <a:lin ang="5400000" scaled="0"/>
                </a:gradFill>
                <a:latin typeface="Segoe UI Light" pitchFamily="34" charset="0"/>
              </a:rPr>
              <a:t> learning, </a:t>
            </a:r>
            <a:r>
              <a:rPr lang="pl-PL" sz="2800" dirty="0" err="1">
                <a:gradFill>
                  <a:gsLst>
                    <a:gs pos="5417">
                      <a:schemeClr val="bg2"/>
                    </a:gs>
                    <a:gs pos="98000">
                      <a:schemeClr val="bg2"/>
                    </a:gs>
                  </a:gsLst>
                  <a:lin ang="5400000" scaled="0"/>
                </a:gradFill>
                <a:latin typeface="Segoe UI Light" pitchFamily="34" charset="0"/>
              </a:rPr>
              <a:t>blended</a:t>
            </a:r>
            <a:r>
              <a:rPr lang="pl-PL" sz="2800" dirty="0">
                <a:gradFill>
                  <a:gsLst>
                    <a:gs pos="5417">
                      <a:schemeClr val="bg2"/>
                    </a:gs>
                    <a:gs pos="98000">
                      <a:schemeClr val="bg2"/>
                    </a:gs>
                  </a:gsLst>
                  <a:lin ang="5400000" scaled="0"/>
                </a:gradFill>
                <a:latin typeface="Segoe UI Light" pitchFamily="34" charset="0"/>
              </a:rPr>
              <a:t> learning i sprawdźmy ich popularność na przestrzeni lat 1990-2008 w korpusie książek English.</a:t>
            </a:r>
          </a:p>
        </p:txBody>
      </p:sp>
    </p:spTree>
    <p:extLst>
      <p:ext uri="{BB962C8B-B14F-4D97-AF65-F5344CB8AC3E}">
        <p14:creationId xmlns:p14="http://schemas.microsoft.com/office/powerpoint/2010/main" val="231116915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#1</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8" name="Obraz 7"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r="-1"/>
          <a:stretch/>
        </p:blipFill>
        <p:spPr>
          <a:xfrm>
            <a:off x="1097807" y="1692444"/>
            <a:ext cx="10069731" cy="3377682"/>
          </a:xfrm>
          <a:prstGeom prst="rect">
            <a:avLst/>
          </a:prstGeom>
        </p:spPr>
      </p:pic>
    </p:spTree>
    <p:custDataLst>
      <p:tags r:id="rId1"/>
    </p:custDataLst>
    <p:extLst>
      <p:ext uri="{BB962C8B-B14F-4D97-AF65-F5344CB8AC3E}">
        <p14:creationId xmlns:p14="http://schemas.microsoft.com/office/powerpoint/2010/main" val="190145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138335" y="956575"/>
            <a:ext cx="9609679" cy="3964162"/>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Oś Y przedstawianego wykresu można interpretować w sposób następujący: jaki procent stanowi słowo kluczowe e-learning/</a:t>
            </a:r>
            <a:r>
              <a:rPr lang="pl-PL" sz="2800" dirty="0" err="1">
                <a:gradFill>
                  <a:gsLst>
                    <a:gs pos="5417">
                      <a:schemeClr val="bg2"/>
                    </a:gs>
                    <a:gs pos="98000">
                      <a:schemeClr val="bg2"/>
                    </a:gs>
                  </a:gsLst>
                  <a:lin ang="5400000" scaled="0"/>
                </a:gradFill>
                <a:latin typeface="Segoe UI Light" pitchFamily="34" charset="0"/>
              </a:rPr>
              <a:t>blended</a:t>
            </a:r>
            <a:r>
              <a:rPr lang="pl-PL" sz="2800" dirty="0">
                <a:gradFill>
                  <a:gsLst>
                    <a:gs pos="5417">
                      <a:schemeClr val="bg2"/>
                    </a:gs>
                    <a:gs pos="98000">
                      <a:schemeClr val="bg2"/>
                    </a:gs>
                  </a:gsLst>
                  <a:lin ang="5400000" scaled="0"/>
                </a:gradFill>
                <a:latin typeface="Segoe UI Light" pitchFamily="34" charset="0"/>
              </a:rPr>
              <a:t> learning/</a:t>
            </a:r>
            <a:r>
              <a:rPr lang="pl-PL" sz="2800" dirty="0" err="1">
                <a:gradFill>
                  <a:gsLst>
                    <a:gs pos="5417">
                      <a:schemeClr val="bg2"/>
                    </a:gs>
                    <a:gs pos="98000">
                      <a:schemeClr val="bg2"/>
                    </a:gs>
                  </a:gsLst>
                  <a:lin ang="5400000" scaled="0"/>
                </a:gradFill>
                <a:latin typeface="Segoe UI Light" pitchFamily="34" charset="0"/>
              </a:rPr>
              <a:t>rapid</a:t>
            </a:r>
            <a:r>
              <a:rPr lang="pl-PL" sz="2800" dirty="0">
                <a:gradFill>
                  <a:gsLst>
                    <a:gs pos="5417">
                      <a:schemeClr val="bg2"/>
                    </a:gs>
                    <a:gs pos="98000">
                      <a:schemeClr val="bg2"/>
                    </a:gs>
                  </a:gsLst>
                  <a:lin ang="5400000" scaled="0"/>
                </a:gradFill>
                <a:latin typeface="Segoe UI Light" pitchFamily="34" charset="0"/>
              </a:rPr>
              <a:t> learning spośród wszystkich słów występujących w książkach wydanych w latach 1990-2008?</a:t>
            </a:r>
          </a:p>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Jak widać e-learning ma tendencję wzrostową w porównaniu z </a:t>
            </a:r>
            <a:r>
              <a:rPr lang="pl-PL" sz="2800" dirty="0" err="1">
                <a:gradFill>
                  <a:gsLst>
                    <a:gs pos="5417">
                      <a:schemeClr val="bg2"/>
                    </a:gs>
                    <a:gs pos="98000">
                      <a:schemeClr val="bg2"/>
                    </a:gs>
                  </a:gsLst>
                  <a:lin ang="5400000" scaled="0"/>
                </a:gradFill>
                <a:latin typeface="Segoe UI Light" pitchFamily="34" charset="0"/>
              </a:rPr>
              <a:t>blended</a:t>
            </a:r>
            <a:r>
              <a:rPr lang="pl-PL" sz="2800" dirty="0">
                <a:gradFill>
                  <a:gsLst>
                    <a:gs pos="5417">
                      <a:schemeClr val="bg2"/>
                    </a:gs>
                    <a:gs pos="98000">
                      <a:schemeClr val="bg2"/>
                    </a:gs>
                  </a:gsLst>
                  <a:lin ang="5400000" scaled="0"/>
                </a:gradFill>
                <a:latin typeface="Segoe UI Light" pitchFamily="34" charset="0"/>
              </a:rPr>
              <a:t> learning czy </a:t>
            </a:r>
            <a:r>
              <a:rPr lang="pl-PL" sz="2800" dirty="0" err="1">
                <a:gradFill>
                  <a:gsLst>
                    <a:gs pos="5417">
                      <a:schemeClr val="bg2"/>
                    </a:gs>
                    <a:gs pos="98000">
                      <a:schemeClr val="bg2"/>
                    </a:gs>
                  </a:gsLst>
                  <a:lin ang="5400000" scaled="0"/>
                </a:gradFill>
                <a:latin typeface="Segoe UI Light" pitchFamily="34" charset="0"/>
              </a:rPr>
              <a:t>rapid</a:t>
            </a:r>
            <a:r>
              <a:rPr lang="pl-PL" sz="2800" dirty="0">
                <a:gradFill>
                  <a:gsLst>
                    <a:gs pos="5417">
                      <a:schemeClr val="bg2"/>
                    </a:gs>
                    <a:gs pos="98000">
                      <a:schemeClr val="bg2"/>
                    </a:gs>
                  </a:gsLst>
                  <a:lin ang="5400000" scaled="0"/>
                </a:gradFill>
                <a:latin typeface="Segoe UI Light" pitchFamily="34" charset="0"/>
              </a:rPr>
              <a:t> learning.</a:t>
            </a:r>
          </a:p>
        </p:txBody>
      </p:sp>
    </p:spTree>
    <p:extLst>
      <p:ext uri="{BB962C8B-B14F-4D97-AF65-F5344CB8AC3E}">
        <p14:creationId xmlns:p14="http://schemas.microsoft.com/office/powerpoint/2010/main" val="338012985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138335" y="956575"/>
            <a:ext cx="9609679" cy="4050340"/>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Czy </a:t>
            </a:r>
            <a:r>
              <a:rPr lang="pl-PL" sz="2800" dirty="0" err="1">
                <a:gradFill>
                  <a:gsLst>
                    <a:gs pos="5417">
                      <a:schemeClr val="bg2"/>
                    </a:gs>
                    <a:gs pos="98000">
                      <a:schemeClr val="bg2"/>
                    </a:gs>
                  </a:gsLst>
                  <a:lin ang="5400000" scaled="0"/>
                </a:gradFill>
                <a:latin typeface="Segoe UI Light" pitchFamily="34" charset="0"/>
              </a:rPr>
              <a:t>Ngram</a:t>
            </a:r>
            <a:r>
              <a:rPr lang="pl-PL" sz="2800" dirty="0">
                <a:gradFill>
                  <a:gsLst>
                    <a:gs pos="5417">
                      <a:schemeClr val="bg2"/>
                    </a:gs>
                    <a:gs pos="98000">
                      <a:schemeClr val="bg2"/>
                    </a:gs>
                  </a:gsLst>
                  <a:lin ang="5400000" scaled="0"/>
                </a:gradFill>
                <a:latin typeface="Segoe UI Light" pitchFamily="34" charset="0"/>
              </a:rPr>
              <a:t> Viewer może zatem stanowić narzędzie do badań i wizualizacji informacji w różnych dziedzinach nauki?</a:t>
            </a:r>
          </a:p>
          <a:p>
            <a:pPr algn="just">
              <a:lnSpc>
                <a:spcPct val="150000"/>
              </a:lnSpc>
              <a:spcBef>
                <a:spcPct val="20000"/>
              </a:spcBef>
              <a:buClr>
                <a:schemeClr val="tx2"/>
              </a:buClr>
              <a:buSzPct val="115000"/>
            </a:pPr>
            <a:endParaRPr lang="pl-PL" sz="2800" dirty="0">
              <a:gradFill>
                <a:gsLst>
                  <a:gs pos="5417">
                    <a:schemeClr val="bg2"/>
                  </a:gs>
                  <a:gs pos="98000">
                    <a:schemeClr val="bg2"/>
                  </a:gs>
                </a:gsLst>
                <a:lin ang="5400000" scaled="0"/>
              </a:gradFill>
              <a:latin typeface="Segoe UI Light" pitchFamily="34" charset="0"/>
            </a:endParaRPr>
          </a:p>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Przykład pierwszy: </a:t>
            </a:r>
            <a:r>
              <a:rPr lang="pl-PL" sz="2800" dirty="0" err="1">
                <a:gradFill>
                  <a:gsLst>
                    <a:gs pos="5417">
                      <a:schemeClr val="bg2"/>
                    </a:gs>
                    <a:gs pos="98000">
                      <a:schemeClr val="bg2"/>
                    </a:gs>
                  </a:gsLst>
                  <a:lin ang="5400000" scaled="0"/>
                </a:gradFill>
                <a:latin typeface="Segoe UI Light" pitchFamily="34" charset="0"/>
              </a:rPr>
              <a:t>bookbinder</a:t>
            </a:r>
            <a:r>
              <a:rPr lang="pl-PL" sz="2800" dirty="0">
                <a:gradFill>
                  <a:gsLst>
                    <a:gs pos="5417">
                      <a:schemeClr val="bg2"/>
                    </a:gs>
                    <a:gs pos="98000">
                      <a:schemeClr val="bg2"/>
                    </a:gs>
                  </a:gsLst>
                  <a:lin ang="5400000" scaled="0"/>
                </a:gradFill>
                <a:latin typeface="Segoe UI Light" pitchFamily="34" charset="0"/>
              </a:rPr>
              <a:t>, Gutenberg, printing </a:t>
            </a:r>
            <a:r>
              <a:rPr lang="pl-PL" sz="2800" dirty="0" err="1">
                <a:gradFill>
                  <a:gsLst>
                    <a:gs pos="5417">
                      <a:schemeClr val="bg2"/>
                    </a:gs>
                    <a:gs pos="98000">
                      <a:schemeClr val="bg2"/>
                    </a:gs>
                  </a:gsLst>
                  <a:lin ang="5400000" scaled="0"/>
                </a:gradFill>
                <a:latin typeface="Segoe UI Light" pitchFamily="34" charset="0"/>
              </a:rPr>
              <a:t>press</a:t>
            </a:r>
            <a:r>
              <a:rPr lang="pl-PL" sz="2800" dirty="0">
                <a:gradFill>
                  <a:gsLst>
                    <a:gs pos="5417">
                      <a:schemeClr val="bg2"/>
                    </a:gs>
                    <a:gs pos="98000">
                      <a:schemeClr val="bg2"/>
                    </a:gs>
                  </a:gsLst>
                  <a:lin ang="5400000" scaled="0"/>
                </a:gradFill>
                <a:latin typeface="Segoe UI Light" pitchFamily="34" charset="0"/>
              </a:rPr>
              <a:t>. Chciałabym sprawdzić informacje dotyczące działalności introligatorów w latach 1550 – 1590.</a:t>
            </a:r>
          </a:p>
        </p:txBody>
      </p:sp>
    </p:spTree>
    <p:extLst>
      <p:ext uri="{BB962C8B-B14F-4D97-AF65-F5344CB8AC3E}">
        <p14:creationId xmlns:p14="http://schemas.microsoft.com/office/powerpoint/2010/main" val="249475701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#2</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5" name="Obraz 4"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4324" y="1306286"/>
            <a:ext cx="10777603" cy="4250009"/>
          </a:xfrm>
          <a:prstGeom prst="rect">
            <a:avLst/>
          </a:prstGeom>
        </p:spPr>
      </p:pic>
      <p:sp>
        <p:nvSpPr>
          <p:cNvPr id="7" name="Prostokąt 6"/>
          <p:cNvSpPr/>
          <p:nvPr/>
        </p:nvSpPr>
        <p:spPr bwMode="auto">
          <a:xfrm>
            <a:off x="2687216" y="1716833"/>
            <a:ext cx="821094" cy="322839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pl-PL" sz="1400" b="1" i="0" u="none" strike="noStrike" kern="0" normalizeH="0" baseline="0" noProof="0" dirty="0">
              <a:ln w="12700">
                <a:solidFill>
                  <a:schemeClr val="accent5"/>
                </a:solidFill>
                <a:prstDash val="solid"/>
              </a:ln>
              <a:pattFill prst="ltDnDiag">
                <a:fgClr>
                  <a:schemeClr val="accent5">
                    <a:lumMod val="60000"/>
                    <a:lumOff val="40000"/>
                  </a:schemeClr>
                </a:fgClr>
                <a:bgClr>
                  <a:schemeClr val="bg1"/>
                </a:bgClr>
              </a:pattFill>
              <a:uLnTx/>
              <a:uFillTx/>
            </a:endParaRPr>
          </a:p>
        </p:txBody>
      </p:sp>
      <p:cxnSp>
        <p:nvCxnSpPr>
          <p:cNvPr id="10" name="Łącznik prosty ze strzałką 9"/>
          <p:cNvCxnSpPr/>
          <p:nvPr/>
        </p:nvCxnSpPr>
        <p:spPr>
          <a:xfrm flipV="1">
            <a:off x="3321698" y="2407298"/>
            <a:ext cx="2220686" cy="1156996"/>
          </a:xfrm>
          <a:prstGeom prst="straightConnector1">
            <a:avLst/>
          </a:prstGeom>
          <a:ln>
            <a:solidFill>
              <a:schemeClr val="accent3">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pole tekstowe 10"/>
          <p:cNvSpPr txBox="1"/>
          <p:nvPr/>
        </p:nvSpPr>
        <p:spPr>
          <a:xfrm>
            <a:off x="5542384" y="2407298"/>
            <a:ext cx="3154774" cy="858697"/>
          </a:xfrm>
          <a:prstGeom prst="rect">
            <a:avLst/>
          </a:prstGeom>
          <a:noFill/>
        </p:spPr>
        <p:txBody>
          <a:bodyPr wrap="none" lIns="45720" tIns="0" rIns="0" bIns="0" rtlCol="0">
            <a:spAutoFit/>
          </a:bodyPr>
          <a:lstStyle/>
          <a:p>
            <a:pPr marL="0">
              <a:lnSpc>
                <a:spcPct val="90000"/>
              </a:lnSpc>
              <a:spcBef>
                <a:spcPct val="20000"/>
              </a:spcBef>
              <a:buClr>
                <a:schemeClr val="tx2"/>
              </a:buClr>
              <a:buSzPct val="115000"/>
            </a:pPr>
            <a:r>
              <a:rPr lang="pl-PL" dirty="0">
                <a:solidFill>
                  <a:schemeClr val="accent3">
                    <a:lumMod val="50000"/>
                  </a:schemeClr>
                </a:solidFill>
                <a:latin typeface="Segoe UI Light" pitchFamily="34" charset="0"/>
              </a:rPr>
              <a:t>Gwałtowny spadek znaczenia </a:t>
            </a:r>
          </a:p>
          <a:p>
            <a:pPr marL="0">
              <a:lnSpc>
                <a:spcPct val="90000"/>
              </a:lnSpc>
              <a:spcBef>
                <a:spcPct val="20000"/>
              </a:spcBef>
              <a:buClr>
                <a:schemeClr val="tx2"/>
              </a:buClr>
              <a:buSzPct val="115000"/>
            </a:pPr>
            <a:r>
              <a:rPr lang="pl-PL" dirty="0">
                <a:solidFill>
                  <a:schemeClr val="accent3">
                    <a:lumMod val="50000"/>
                  </a:schemeClr>
                </a:solidFill>
                <a:latin typeface="Segoe UI Light" pitchFamily="34" charset="0"/>
              </a:rPr>
              <a:t>Introligatorów?</a:t>
            </a:r>
          </a:p>
          <a:p>
            <a:pPr marL="0">
              <a:lnSpc>
                <a:spcPct val="90000"/>
              </a:lnSpc>
              <a:spcBef>
                <a:spcPct val="20000"/>
              </a:spcBef>
              <a:buClr>
                <a:schemeClr val="tx2"/>
              </a:buClr>
              <a:buSzPct val="115000"/>
            </a:pPr>
            <a:r>
              <a:rPr lang="pl-PL" dirty="0">
                <a:solidFill>
                  <a:schemeClr val="accent3">
                    <a:lumMod val="50000"/>
                  </a:schemeClr>
                </a:solidFill>
                <a:latin typeface="Segoe UI Light" pitchFamily="34" charset="0"/>
              </a:rPr>
              <a:t>Wzrost wzmianek o Gutenbergu</a:t>
            </a:r>
          </a:p>
        </p:txBody>
      </p:sp>
    </p:spTree>
    <p:custDataLst>
      <p:tags r:id="rId1"/>
    </p:custDataLst>
    <p:extLst>
      <p:ext uri="{BB962C8B-B14F-4D97-AF65-F5344CB8AC3E}">
        <p14:creationId xmlns:p14="http://schemas.microsoft.com/office/powerpoint/2010/main" val="120157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pic>
        <p:nvPicPr>
          <p:cNvPr id="7" name="Obraz 6" descr="The XVIth Century: A Large Collection of Valuable Books on All Subjects ... - Google Książki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1887" y="839755"/>
            <a:ext cx="11591449" cy="4833258"/>
          </a:xfrm>
          <a:prstGeom prst="rect">
            <a:avLst/>
          </a:prstGeom>
        </p:spPr>
      </p:pic>
      <p:sp>
        <p:nvSpPr>
          <p:cNvPr id="8" name="Owal 7"/>
          <p:cNvSpPr/>
          <p:nvPr/>
        </p:nvSpPr>
        <p:spPr bwMode="auto">
          <a:xfrm>
            <a:off x="8229600" y="2575249"/>
            <a:ext cx="1455576" cy="373224"/>
          </a:xfrm>
          <a:prstGeom prst="ellipse">
            <a:avLst/>
          </a:prstGeom>
          <a:noFill/>
          <a:ln w="10795" cap="flat" cmpd="sng" algn="ctr">
            <a:solidFill>
              <a:schemeClr val="accent3">
                <a:lumMod val="75000"/>
              </a:schemeClr>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pl-PL"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10" name="Łącznik zakrzywiony 9"/>
          <p:cNvCxnSpPr/>
          <p:nvPr/>
        </p:nvCxnSpPr>
        <p:spPr>
          <a:xfrm>
            <a:off x="2668555" y="1045029"/>
            <a:ext cx="5747657" cy="1716832"/>
          </a:xfrm>
          <a:prstGeom prst="curvedConnector3">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380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287624" y="821094"/>
            <a:ext cx="9600963" cy="6641818"/>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400" dirty="0" err="1">
                <a:gradFill>
                  <a:gsLst>
                    <a:gs pos="5417">
                      <a:schemeClr val="bg2"/>
                    </a:gs>
                    <a:gs pos="98000">
                      <a:schemeClr val="bg2"/>
                    </a:gs>
                  </a:gsLst>
                  <a:lin ang="5400000" scaled="0"/>
                </a:gradFill>
                <a:latin typeface="Segoe UI Light" pitchFamily="34" charset="0"/>
              </a:rPr>
              <a:t>Informatologia</a:t>
            </a:r>
            <a:r>
              <a:rPr lang="pl-PL" sz="2400" dirty="0">
                <a:gradFill>
                  <a:gsLst>
                    <a:gs pos="5417">
                      <a:schemeClr val="bg2"/>
                    </a:gs>
                    <a:gs pos="98000">
                      <a:schemeClr val="bg2"/>
                    </a:gs>
                  </a:gsLst>
                  <a:lin ang="5400000" scaled="0"/>
                </a:gradFill>
                <a:latin typeface="Segoe UI Light" pitchFamily="34" charset="0"/>
              </a:rPr>
              <a:t> = nauka o informacji. Nazwa „</a:t>
            </a:r>
            <a:r>
              <a:rPr lang="pl-PL" sz="2400" dirty="0" err="1">
                <a:gradFill>
                  <a:gsLst>
                    <a:gs pos="5417">
                      <a:schemeClr val="bg2"/>
                    </a:gs>
                    <a:gs pos="98000">
                      <a:schemeClr val="bg2"/>
                    </a:gs>
                  </a:gsLst>
                  <a:lin ang="5400000" scaled="0"/>
                </a:gradFill>
                <a:latin typeface="Segoe UI Light" pitchFamily="34" charset="0"/>
              </a:rPr>
              <a:t>informatologia</a:t>
            </a:r>
            <a:r>
              <a:rPr lang="pl-PL" sz="2400" dirty="0">
                <a:gradFill>
                  <a:gsLst>
                    <a:gs pos="5417">
                      <a:schemeClr val="bg2"/>
                    </a:gs>
                    <a:gs pos="98000">
                      <a:schemeClr val="bg2"/>
                    </a:gs>
                  </a:gsLst>
                  <a:lin ang="5400000" scaled="0"/>
                </a:gradFill>
                <a:latin typeface="Segoe UI Light" pitchFamily="34" charset="0"/>
              </a:rPr>
              <a:t>” występuje oficjalnie w Rozporządzeniu Ministra Nauki i Szkolnictwa Wyższego z dnia 8 sierpnia 2011 r. w sprawie obszarów wiedzy, dziedzin nauki i sztuki oraz dyscyplin naukowych i artystycznych. Dz.U. 2011 nr 179 poz. 1065.</a:t>
            </a:r>
          </a:p>
          <a:p>
            <a:pPr algn="just">
              <a:lnSpc>
                <a:spcPct val="150000"/>
              </a:lnSpc>
              <a:spcBef>
                <a:spcPct val="20000"/>
              </a:spcBef>
              <a:buClr>
                <a:schemeClr val="tx2"/>
              </a:buClr>
              <a:buSzPct val="115000"/>
            </a:pPr>
            <a:endParaRPr lang="pl-PL" sz="2400" dirty="0">
              <a:gradFill>
                <a:gsLst>
                  <a:gs pos="5417">
                    <a:schemeClr val="bg2"/>
                  </a:gs>
                  <a:gs pos="98000">
                    <a:schemeClr val="bg2"/>
                  </a:gs>
                </a:gsLst>
                <a:lin ang="5400000" scaled="0"/>
              </a:gradFill>
              <a:latin typeface="Segoe UI Light" pitchFamily="34" charset="0"/>
            </a:endParaRPr>
          </a:p>
          <a:p>
            <a:pPr algn="just">
              <a:lnSpc>
                <a:spcPct val="150000"/>
              </a:lnSpc>
              <a:spcBef>
                <a:spcPct val="20000"/>
              </a:spcBef>
              <a:buClr>
                <a:schemeClr val="tx2"/>
              </a:buClr>
              <a:buSzPct val="115000"/>
            </a:pPr>
            <a:r>
              <a:rPr lang="pl-PL" sz="2400" dirty="0">
                <a:gradFill>
                  <a:gsLst>
                    <a:gs pos="5417">
                      <a:schemeClr val="bg2"/>
                    </a:gs>
                    <a:gs pos="98000">
                      <a:schemeClr val="bg2"/>
                    </a:gs>
                  </a:gsLst>
                  <a:lin ang="5400000" scaled="0"/>
                </a:gradFill>
                <a:latin typeface="Segoe UI Light" pitchFamily="34" charset="0"/>
              </a:rPr>
              <a:t>Poprzednie, historyczne nazwy </a:t>
            </a:r>
            <a:r>
              <a:rPr lang="pl-PL" sz="2400" dirty="0" err="1">
                <a:gradFill>
                  <a:gsLst>
                    <a:gs pos="5417">
                      <a:schemeClr val="bg2"/>
                    </a:gs>
                    <a:gs pos="98000">
                      <a:schemeClr val="bg2"/>
                    </a:gs>
                  </a:gsLst>
                  <a:lin ang="5400000" scaled="0"/>
                </a:gradFill>
                <a:latin typeface="Segoe UI Light" pitchFamily="34" charset="0"/>
              </a:rPr>
              <a:t>informatologii</a:t>
            </a:r>
            <a:r>
              <a:rPr lang="pl-PL" sz="2400" dirty="0">
                <a:gradFill>
                  <a:gsLst>
                    <a:gs pos="5417">
                      <a:schemeClr val="bg2"/>
                    </a:gs>
                    <a:gs pos="98000">
                      <a:schemeClr val="bg2"/>
                    </a:gs>
                  </a:gsLst>
                  <a:lin ang="5400000" scaled="0"/>
                </a:gradFill>
                <a:latin typeface="Segoe UI Light" pitchFamily="34" charset="0"/>
              </a:rPr>
              <a:t> w Polsce i na świecie:</a:t>
            </a:r>
          </a:p>
          <a:p>
            <a:pPr marL="342900" indent="-342900" algn="just">
              <a:lnSpc>
                <a:spcPct val="150000"/>
              </a:lnSpc>
              <a:spcBef>
                <a:spcPct val="20000"/>
              </a:spcBef>
              <a:buClr>
                <a:schemeClr val="tx2"/>
              </a:buClr>
              <a:buSzPct val="115000"/>
              <a:buFont typeface="Arial" panose="020B0604020202020204" pitchFamily="34" charset="0"/>
              <a:buChar char="•"/>
            </a:pPr>
            <a:r>
              <a:rPr lang="pl-PL" sz="2400" dirty="0">
                <a:gradFill>
                  <a:gsLst>
                    <a:gs pos="5417">
                      <a:schemeClr val="bg2"/>
                    </a:gs>
                    <a:gs pos="98000">
                      <a:schemeClr val="bg2"/>
                    </a:gs>
                  </a:gsLst>
                  <a:lin ang="5400000" scaled="0"/>
                </a:gradFill>
                <a:latin typeface="Segoe UI Light" pitchFamily="34" charset="0"/>
              </a:rPr>
              <a:t> Dokumentacja / </a:t>
            </a:r>
            <a:r>
              <a:rPr lang="pl-PL" sz="2400" dirty="0" err="1">
                <a:gradFill>
                  <a:gsLst>
                    <a:gs pos="5417">
                      <a:schemeClr val="bg2"/>
                    </a:gs>
                    <a:gs pos="98000">
                      <a:schemeClr val="bg2"/>
                    </a:gs>
                  </a:gsLst>
                  <a:lin ang="5400000" scaled="0"/>
                </a:gradFill>
                <a:latin typeface="Segoe UI Light" pitchFamily="34" charset="0"/>
              </a:rPr>
              <a:t>Documentation</a:t>
            </a:r>
            <a:r>
              <a:rPr lang="pl-PL" sz="2400" dirty="0">
                <a:gradFill>
                  <a:gsLst>
                    <a:gs pos="5417">
                      <a:schemeClr val="bg2"/>
                    </a:gs>
                    <a:gs pos="98000">
                      <a:schemeClr val="bg2"/>
                    </a:gs>
                  </a:gsLst>
                  <a:lin ang="5400000" scaled="0"/>
                </a:gradFill>
                <a:latin typeface="Segoe UI Light" pitchFamily="34" charset="0"/>
              </a:rPr>
              <a:t> od ok. 1900 (okres przednaukowy)</a:t>
            </a:r>
          </a:p>
          <a:p>
            <a:pPr marL="342900" indent="-342900" algn="just">
              <a:lnSpc>
                <a:spcPct val="150000"/>
              </a:lnSpc>
              <a:spcBef>
                <a:spcPct val="20000"/>
              </a:spcBef>
              <a:buClr>
                <a:schemeClr val="tx2"/>
              </a:buClr>
              <a:buSzPct val="115000"/>
              <a:buFont typeface="Arial" panose="020B0604020202020204" pitchFamily="34" charset="0"/>
              <a:buChar char="•"/>
            </a:pPr>
            <a:r>
              <a:rPr lang="pl-PL" sz="2400" dirty="0">
                <a:gradFill>
                  <a:gsLst>
                    <a:gs pos="5417">
                      <a:schemeClr val="bg2"/>
                    </a:gs>
                    <a:gs pos="98000">
                      <a:schemeClr val="bg2"/>
                    </a:gs>
                  </a:gsLst>
                  <a:lin ang="5400000" scaled="0"/>
                </a:gradFill>
                <a:latin typeface="Segoe UI Light" pitchFamily="34" charset="0"/>
              </a:rPr>
              <a:t>Information Science, od lat. 50. XX w., na świecie</a:t>
            </a:r>
          </a:p>
          <a:p>
            <a:pPr marL="342900" indent="-342900" algn="just">
              <a:lnSpc>
                <a:spcPct val="150000"/>
              </a:lnSpc>
              <a:spcBef>
                <a:spcPct val="20000"/>
              </a:spcBef>
              <a:buClr>
                <a:schemeClr val="tx2"/>
              </a:buClr>
              <a:buSzPct val="115000"/>
              <a:buFont typeface="Arial" panose="020B0604020202020204" pitchFamily="34" charset="0"/>
              <a:buChar char="•"/>
            </a:pPr>
            <a:r>
              <a:rPr lang="pl-PL" sz="2400" dirty="0">
                <a:gradFill>
                  <a:gsLst>
                    <a:gs pos="5417">
                      <a:schemeClr val="bg2"/>
                    </a:gs>
                    <a:gs pos="98000">
                      <a:schemeClr val="bg2"/>
                    </a:gs>
                  </a:gsLst>
                  <a:lin ang="5400000" scaled="0"/>
                </a:gradFill>
                <a:latin typeface="Segoe UI Light" pitchFamily="34" charset="0"/>
              </a:rPr>
              <a:t>W latach 70. XX w. pojawił się termin Information Management (zarządzanie informacją)</a:t>
            </a:r>
          </a:p>
          <a:p>
            <a:pPr algn="just">
              <a:lnSpc>
                <a:spcPct val="150000"/>
              </a:lnSpc>
              <a:spcBef>
                <a:spcPct val="20000"/>
              </a:spcBef>
              <a:buClr>
                <a:schemeClr val="tx2"/>
              </a:buClr>
              <a:buSzPct val="115000"/>
            </a:pPr>
            <a:endParaRPr lang="pl-PL" sz="2800" dirty="0">
              <a:gradFill>
                <a:gsLst>
                  <a:gs pos="5417">
                    <a:schemeClr val="bg2"/>
                  </a:gs>
                  <a:gs pos="98000">
                    <a:schemeClr val="bg2"/>
                  </a:gs>
                </a:gsLst>
                <a:lin ang="5400000" scaled="0"/>
              </a:gradFill>
              <a:latin typeface="Segoe UI Light" pitchFamily="34" charset="0"/>
            </a:endParaRPr>
          </a:p>
        </p:txBody>
      </p:sp>
    </p:spTree>
    <p:extLst>
      <p:ext uri="{BB962C8B-B14F-4D97-AF65-F5344CB8AC3E}">
        <p14:creationId xmlns:p14="http://schemas.microsoft.com/office/powerpoint/2010/main" val="399359785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#3</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8" name="Obraz 7"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6739" y="1074449"/>
            <a:ext cx="10748865" cy="5274544"/>
          </a:xfrm>
          <a:prstGeom prst="rect">
            <a:avLst/>
          </a:prstGeom>
        </p:spPr>
      </p:pic>
    </p:spTree>
    <p:custDataLst>
      <p:tags r:id="rId1"/>
    </p:custDataLst>
    <p:extLst>
      <p:ext uri="{BB962C8B-B14F-4D97-AF65-F5344CB8AC3E}">
        <p14:creationId xmlns:p14="http://schemas.microsoft.com/office/powerpoint/2010/main" val="20603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69840" y="3835690"/>
            <a:ext cx="11517360" cy="2404818"/>
          </a:xfrm>
          <a:prstGeom prst="rect">
            <a:avLst/>
          </a:prstGeom>
          <a:solidFill>
            <a:schemeClr val="accent5"/>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4" y="0"/>
            <a:ext cx="13025533" cy="3585882"/>
          </a:xfrm>
          <a:prstGeom prst="rect">
            <a:avLst/>
          </a:prstGeom>
        </p:spPr>
      </p:pic>
      <p:sp>
        <p:nvSpPr>
          <p:cNvPr id="4" name="Rectangle 3"/>
          <p:cNvSpPr/>
          <p:nvPr/>
        </p:nvSpPr>
        <p:spPr bwMode="auto">
          <a:xfrm>
            <a:off x="3048" y="0"/>
            <a:ext cx="10526692" cy="3141780"/>
          </a:xfrm>
          <a:custGeom>
            <a:avLst/>
            <a:gdLst>
              <a:gd name="connsiteX0" fmla="*/ 0 w 4502989"/>
              <a:gd name="connsiteY0" fmla="*/ 0 h 6382487"/>
              <a:gd name="connsiteX1" fmla="*/ 4502989 w 4502989"/>
              <a:gd name="connsiteY1" fmla="*/ 0 h 6382487"/>
              <a:gd name="connsiteX2" fmla="*/ 4502989 w 4502989"/>
              <a:gd name="connsiteY2" fmla="*/ 6382487 h 6382487"/>
              <a:gd name="connsiteX3" fmla="*/ 0 w 4502989"/>
              <a:gd name="connsiteY3" fmla="*/ 6382487 h 6382487"/>
              <a:gd name="connsiteX4" fmla="*/ 0 w 4502989"/>
              <a:gd name="connsiteY4" fmla="*/ 0 h 6382487"/>
              <a:gd name="connsiteX0" fmla="*/ 0 w 4502989"/>
              <a:gd name="connsiteY0" fmla="*/ 0 h 6382487"/>
              <a:gd name="connsiteX1" fmla="*/ 4502989 w 4502989"/>
              <a:gd name="connsiteY1" fmla="*/ 0 h 6382487"/>
              <a:gd name="connsiteX2" fmla="*/ 4502989 w 4502989"/>
              <a:gd name="connsiteY2" fmla="*/ 4128385 h 6382487"/>
              <a:gd name="connsiteX3" fmla="*/ 0 w 4502989"/>
              <a:gd name="connsiteY3" fmla="*/ 6382487 h 6382487"/>
              <a:gd name="connsiteX4" fmla="*/ 0 w 4502989"/>
              <a:gd name="connsiteY4" fmla="*/ 0 h 6382487"/>
              <a:gd name="connsiteX0" fmla="*/ 0 w 4513622"/>
              <a:gd name="connsiteY0" fmla="*/ 0 h 6382487"/>
              <a:gd name="connsiteX1" fmla="*/ 4502989 w 4513622"/>
              <a:gd name="connsiteY1" fmla="*/ 0 h 6382487"/>
              <a:gd name="connsiteX2" fmla="*/ 4513622 w 4513622"/>
              <a:gd name="connsiteY2" fmla="*/ 4468627 h 6382487"/>
              <a:gd name="connsiteX3" fmla="*/ 0 w 4513622"/>
              <a:gd name="connsiteY3" fmla="*/ 6382487 h 6382487"/>
              <a:gd name="connsiteX4" fmla="*/ 0 w 4513622"/>
              <a:gd name="connsiteY4" fmla="*/ 0 h 638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622" h="6382487">
                <a:moveTo>
                  <a:pt x="0" y="0"/>
                </a:moveTo>
                <a:lnTo>
                  <a:pt x="4502989" y="0"/>
                </a:lnTo>
                <a:cubicBezTo>
                  <a:pt x="4506533" y="1489542"/>
                  <a:pt x="4510078" y="2979085"/>
                  <a:pt x="4513622" y="4468627"/>
                </a:cubicBezTo>
                <a:lnTo>
                  <a:pt x="0" y="6382487"/>
                </a:lnTo>
                <a:lnTo>
                  <a:pt x="0" y="0"/>
                </a:lnTo>
                <a:close/>
              </a:path>
            </a:pathLst>
          </a:custGeom>
          <a:solidFill>
            <a:schemeClr val="accent5">
              <a:lumMod val="50000"/>
              <a:alpha val="9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6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7" name="Rectangle 6"/>
          <p:cNvSpPr/>
          <p:nvPr/>
        </p:nvSpPr>
        <p:spPr>
          <a:xfrm>
            <a:off x="369840" y="693910"/>
            <a:ext cx="9860751" cy="757130"/>
          </a:xfrm>
          <a:prstGeom prst="rect">
            <a:avLst/>
          </a:prstGeom>
        </p:spPr>
        <p:txBody>
          <a:bodyPr wrap="squar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lang="pl-PL" sz="4800" dirty="0">
                <a:solidFill>
                  <a:srgbClr val="FFFFFF"/>
                </a:solidFill>
                <a:latin typeface="Segoe UI Light" pitchFamily="34" charset="0"/>
              </a:rPr>
              <a:t>Wpływanie na wyniki badań</a:t>
            </a:r>
            <a:endParaRPr kumimoji="0" lang="en-GB" sz="4800" b="0" i="0" strike="noStrike" kern="1200" cap="none" spc="0" normalizeH="0" baseline="0" noProof="0" dirty="0">
              <a:ln>
                <a:noFill/>
              </a:ln>
              <a:solidFill>
                <a:srgbClr val="FFFFFF"/>
              </a:solidFill>
              <a:effectLst/>
              <a:uLnTx/>
              <a:uFillTx/>
              <a:latin typeface="Segoe UI Light" pitchFamily="34" charset="0"/>
              <a:ea typeface="+mn-ea"/>
              <a:cs typeface="+mn-cs"/>
            </a:endParaRPr>
          </a:p>
        </p:txBody>
      </p:sp>
      <p:sp>
        <p:nvSpPr>
          <p:cNvPr id="8" name="Rectangle 7"/>
          <p:cNvSpPr/>
          <p:nvPr/>
        </p:nvSpPr>
        <p:spPr>
          <a:xfrm>
            <a:off x="638781" y="3928354"/>
            <a:ext cx="8959140" cy="369332"/>
          </a:xfrm>
          <a:prstGeom prst="rect">
            <a:avLst/>
          </a:prstGeom>
        </p:spPr>
        <p:txBody>
          <a:bodyPr wrap="squar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lang="pl-PL" sz="2000" noProof="0" dirty="0">
                <a:solidFill>
                  <a:schemeClr val="bg2"/>
                </a:solidFill>
              </a:rPr>
              <a:t>Co wpływa na wyniki badań?</a:t>
            </a:r>
            <a:endParaRPr kumimoji="0" lang="en-GB" sz="2000" b="0" i="0" u="none" strike="noStrike" kern="1200" cap="none" spc="0" normalizeH="0" baseline="0" noProof="0" dirty="0">
              <a:ln>
                <a:noFill/>
              </a:ln>
              <a:solidFill>
                <a:schemeClr val="bg2"/>
              </a:solidFill>
              <a:effectLst/>
              <a:uLnTx/>
              <a:uFillTx/>
            </a:endParaRPr>
          </a:p>
        </p:txBody>
      </p:sp>
      <p:sp>
        <p:nvSpPr>
          <p:cNvPr id="10" name="TextBox 9"/>
          <p:cNvSpPr txBox="1"/>
          <p:nvPr/>
        </p:nvSpPr>
        <p:spPr>
          <a:xfrm>
            <a:off x="896769" y="4471033"/>
            <a:ext cx="10337288" cy="1477328"/>
          </a:xfrm>
          <a:prstGeom prst="rect">
            <a:avLst/>
          </a:prstGeom>
          <a:noFill/>
        </p:spPr>
        <p:txBody>
          <a:bodyPr wrap="square" numCol="2" rtlCol="0">
            <a:spAutoFit/>
          </a:bodyPr>
          <a:lstStyle/>
          <a:p>
            <a:pPr marL="241294" indent="-241294">
              <a:buFont typeface="+mj-lt"/>
              <a:buAutoNum type="arabicPeriod"/>
            </a:pPr>
            <a:r>
              <a:rPr lang="pl-PL" dirty="0">
                <a:solidFill>
                  <a:schemeClr val="bg1"/>
                </a:solidFill>
                <a:latin typeface="+mj-lt"/>
              </a:rPr>
              <a:t>Wielkość użytych liter w nazwie</a:t>
            </a:r>
          </a:p>
          <a:p>
            <a:pPr marL="241294" indent="-241294">
              <a:buFont typeface="+mj-lt"/>
              <a:buAutoNum type="arabicPeriod"/>
            </a:pPr>
            <a:r>
              <a:rPr lang="pl-PL" dirty="0">
                <a:solidFill>
                  <a:schemeClr val="bg1"/>
                </a:solidFill>
                <a:latin typeface="+mj-lt"/>
              </a:rPr>
              <a:t>Kompozycje </a:t>
            </a:r>
            <a:r>
              <a:rPr lang="pl-PL" dirty="0" err="1">
                <a:solidFill>
                  <a:schemeClr val="bg1"/>
                </a:solidFill>
                <a:latin typeface="+mj-lt"/>
              </a:rPr>
              <a:t>Ngram</a:t>
            </a:r>
            <a:endParaRPr lang="pl-PL" dirty="0">
              <a:solidFill>
                <a:schemeClr val="bg1"/>
              </a:solidFill>
              <a:latin typeface="+mj-lt"/>
            </a:endParaRPr>
          </a:p>
          <a:p>
            <a:pPr marL="241294" indent="-241294">
              <a:buFont typeface="+mj-lt"/>
              <a:buAutoNum type="arabicPeriod"/>
            </a:pPr>
            <a:r>
              <a:rPr lang="pl-PL" dirty="0">
                <a:solidFill>
                  <a:schemeClr val="bg1"/>
                </a:solidFill>
                <a:latin typeface="+mj-lt"/>
              </a:rPr>
              <a:t>Wymowa i terminologia</a:t>
            </a:r>
          </a:p>
          <a:p>
            <a:pPr marL="241294" indent="-241294">
              <a:buFont typeface="+mj-lt"/>
              <a:buAutoNum type="arabicPeriod"/>
            </a:pPr>
            <a:r>
              <a:rPr lang="pl-PL" dirty="0">
                <a:solidFill>
                  <a:schemeClr val="bg1"/>
                </a:solidFill>
                <a:latin typeface="+mj-lt"/>
              </a:rPr>
              <a:t>Jakość OCR na przestrzeni lat</a:t>
            </a:r>
          </a:p>
          <a:p>
            <a:pPr marL="241294" indent="-241294">
              <a:buFont typeface="+mj-lt"/>
              <a:buAutoNum type="arabicPeriod"/>
            </a:pPr>
            <a:r>
              <a:rPr lang="pl-PL" dirty="0">
                <a:solidFill>
                  <a:schemeClr val="bg1"/>
                </a:solidFill>
                <a:latin typeface="+mj-lt"/>
              </a:rPr>
              <a:t>Wybrany korpus językowy</a:t>
            </a:r>
          </a:p>
          <a:p>
            <a:pPr marL="241294" indent="-241294">
              <a:buFont typeface="+mj-lt"/>
              <a:buAutoNum type="arabicPeriod"/>
            </a:pPr>
            <a:r>
              <a:rPr lang="pl-PL" dirty="0">
                <a:solidFill>
                  <a:schemeClr val="bg1"/>
                </a:solidFill>
                <a:latin typeface="+mj-lt"/>
              </a:rPr>
              <a:t>Znaki specjalne </a:t>
            </a:r>
          </a:p>
          <a:p>
            <a:pPr marL="241294" indent="-241294">
              <a:buFont typeface="+mj-lt"/>
              <a:buAutoNum type="arabicPeriod"/>
            </a:pPr>
            <a:r>
              <a:rPr lang="pl-PL" dirty="0">
                <a:solidFill>
                  <a:schemeClr val="bg1"/>
                </a:solidFill>
                <a:latin typeface="+mj-lt"/>
              </a:rPr>
              <a:t>Wyszukiwanie zaawansowane (dodatkowe opcje)</a:t>
            </a:r>
          </a:p>
          <a:p>
            <a:endParaRPr lang="pl-PL" dirty="0">
              <a:solidFill>
                <a:schemeClr val="bg1"/>
              </a:solidFill>
              <a:latin typeface="+mj-lt"/>
            </a:endParaRPr>
          </a:p>
          <a:p>
            <a:pPr marL="241294" indent="-241294">
              <a:buFont typeface="+mj-lt"/>
              <a:buAutoNum type="arabicPeriod"/>
            </a:pPr>
            <a:endParaRPr lang="en-GB" dirty="0">
              <a:solidFill>
                <a:schemeClr val="bg1"/>
              </a:solidFill>
              <a:latin typeface="+mj-lt"/>
            </a:endParaRPr>
          </a:p>
        </p:txBody>
      </p:sp>
      <p:sp>
        <p:nvSpPr>
          <p:cNvPr id="2" name="Prostokąt 1"/>
          <p:cNvSpPr/>
          <p:nvPr/>
        </p:nvSpPr>
        <p:spPr bwMode="auto">
          <a:xfrm>
            <a:off x="369840" y="6302544"/>
            <a:ext cx="1514944" cy="555456"/>
          </a:xfrm>
          <a:prstGeom prst="rect">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pl-PL"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878077524"/>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155887" y="-447869"/>
            <a:ext cx="14978517" cy="7580251"/>
          </a:xfrm>
          <a:prstGeom prst="rect">
            <a:avLst/>
          </a:prstGeom>
        </p:spPr>
      </p:pic>
      <p:sp>
        <p:nvSpPr>
          <p:cNvPr id="2" name="Text Placeholder 1"/>
          <p:cNvSpPr>
            <a:spLocks noGrp="1"/>
          </p:cNvSpPr>
          <p:nvPr>
            <p:ph type="body" sz="quarter" idx="10"/>
          </p:nvPr>
        </p:nvSpPr>
        <p:spPr>
          <a:xfrm>
            <a:off x="4717793" y="725266"/>
            <a:ext cx="9899053" cy="502708"/>
          </a:xfrm>
        </p:spPr>
        <p:txBody>
          <a:bodyPr/>
          <a:lstStyle/>
          <a:p>
            <a:r>
              <a:rPr lang="pl-PL" sz="4400" dirty="0"/>
              <a:t>Spis treści</a:t>
            </a:r>
            <a:endParaRPr lang="en-GB" sz="4400" dirty="0"/>
          </a:p>
        </p:txBody>
      </p:sp>
      <p:sp>
        <p:nvSpPr>
          <p:cNvPr id="5" name="Parallelogram 4"/>
          <p:cNvSpPr/>
          <p:nvPr/>
        </p:nvSpPr>
        <p:spPr bwMode="auto">
          <a:xfrm>
            <a:off x="1901670" y="1953239"/>
            <a:ext cx="5897202" cy="1201977"/>
          </a:xfrm>
          <a:prstGeom prst="parallelogram">
            <a:avLst/>
          </a:prstGeom>
          <a:solidFill>
            <a:schemeClr val="bg1">
              <a:alpha val="75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Parallelogram 5"/>
          <p:cNvSpPr/>
          <p:nvPr/>
        </p:nvSpPr>
        <p:spPr bwMode="auto">
          <a:xfrm>
            <a:off x="5088612" y="4581407"/>
            <a:ext cx="6269263" cy="1277811"/>
          </a:xfrm>
          <a:prstGeom prst="parallelogram">
            <a:avLst/>
          </a:prstGeom>
          <a:solidFill>
            <a:schemeClr val="bg1">
              <a:alpha val="75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7" name="Parallelogram 6"/>
          <p:cNvSpPr/>
          <p:nvPr/>
        </p:nvSpPr>
        <p:spPr bwMode="auto">
          <a:xfrm>
            <a:off x="3457309" y="3249983"/>
            <a:ext cx="6137639" cy="1250984"/>
          </a:xfrm>
          <a:prstGeom prst="parallelogram">
            <a:avLst/>
          </a:prstGeom>
          <a:solidFill>
            <a:schemeClr val="bg1">
              <a:alpha val="75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extBox 8"/>
          <p:cNvSpPr txBox="1"/>
          <p:nvPr/>
        </p:nvSpPr>
        <p:spPr>
          <a:xfrm>
            <a:off x="1391437" y="2424396"/>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b="1" dirty="0">
                <a:solidFill>
                  <a:srgbClr val="505050">
                    <a:lumMod val="75000"/>
                  </a:srgbClr>
                </a:solidFill>
                <a:latin typeface="Segoe UI Light" pitchFamily="34" charset="0"/>
              </a:rPr>
              <a:t>Czym jest </a:t>
            </a:r>
            <a:r>
              <a:rPr lang="pl-PL" sz="2800" b="1" dirty="0" err="1">
                <a:solidFill>
                  <a:srgbClr val="505050">
                    <a:lumMod val="75000"/>
                  </a:srgbClr>
                </a:solidFill>
                <a:latin typeface="Segoe UI Light" pitchFamily="34" charset="0"/>
              </a:rPr>
              <a:t>Ngram</a:t>
            </a:r>
            <a:r>
              <a:rPr lang="pl-PL" sz="2800" b="1" dirty="0">
                <a:solidFill>
                  <a:srgbClr val="505050">
                    <a:lumMod val="75000"/>
                  </a:srgbClr>
                </a:solidFill>
                <a:latin typeface="Segoe UI Light" pitchFamily="34" charset="0"/>
              </a:rPr>
              <a:t>?</a:t>
            </a:r>
            <a:endParaRPr kumimoji="0" lang="en-GB" sz="2800" b="1" i="0" u="none" strike="noStrike" kern="1200" cap="none" spc="0" normalizeH="0" baseline="0" noProof="0" dirty="0">
              <a:ln>
                <a:noFill/>
              </a:ln>
              <a:solidFill>
                <a:srgbClr val="505050">
                  <a:lumMod val="75000"/>
                </a:srgbClr>
              </a:solidFill>
              <a:effectLst/>
              <a:uLnTx/>
              <a:uFillTx/>
              <a:latin typeface="Segoe UI Light" pitchFamily="34" charset="0"/>
              <a:ea typeface="+mn-ea"/>
              <a:cs typeface="+mn-cs"/>
            </a:endParaRPr>
          </a:p>
        </p:txBody>
      </p:sp>
      <p:sp>
        <p:nvSpPr>
          <p:cNvPr id="10" name="TextBox 9"/>
          <p:cNvSpPr txBox="1"/>
          <p:nvPr/>
        </p:nvSpPr>
        <p:spPr>
          <a:xfrm>
            <a:off x="2692248" y="370421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2800" b="1" i="0" u="none" strike="noStrike" kern="1200" cap="none" spc="0" normalizeH="0" baseline="0" noProof="0" dirty="0">
                <a:ln>
                  <a:noFill/>
                </a:ln>
                <a:solidFill>
                  <a:srgbClr val="505050">
                    <a:lumMod val="75000"/>
                  </a:srgbClr>
                </a:solidFill>
                <a:effectLst/>
                <a:uLnTx/>
                <a:uFillTx/>
                <a:latin typeface="Segoe UI Light" pitchFamily="34" charset="0"/>
                <a:ea typeface="+mn-ea"/>
                <a:cs typeface="+mn-cs"/>
              </a:rPr>
              <a:t>B</a:t>
            </a:r>
            <a:r>
              <a:rPr kumimoji="0" lang="pl-PL" sz="2800" b="1" i="0" u="none" strike="noStrike" kern="1200" cap="none" spc="0" normalizeH="0" baseline="0" noProof="0" dirty="0" err="1">
                <a:ln>
                  <a:noFill/>
                </a:ln>
                <a:solidFill>
                  <a:srgbClr val="505050">
                    <a:lumMod val="75000"/>
                  </a:srgbClr>
                </a:solidFill>
                <a:effectLst/>
                <a:uLnTx/>
                <a:uFillTx/>
                <a:latin typeface="Segoe UI Light" pitchFamily="34" charset="0"/>
                <a:ea typeface="+mn-ea"/>
                <a:cs typeface="+mn-cs"/>
              </a:rPr>
              <a:t>adania</a:t>
            </a:r>
            <a:endParaRPr kumimoji="0" lang="en-GB" sz="2800" b="1" i="0" u="none" strike="noStrike" kern="1200" cap="none" spc="0" normalizeH="0" baseline="0" noProof="0" dirty="0">
              <a:ln>
                <a:noFill/>
              </a:ln>
              <a:solidFill>
                <a:srgbClr val="505050">
                  <a:lumMod val="75000"/>
                </a:srgbClr>
              </a:solidFill>
              <a:effectLst/>
              <a:uLnTx/>
              <a:uFillTx/>
              <a:latin typeface="Segoe UI Light" pitchFamily="34" charset="0"/>
              <a:ea typeface="+mn-ea"/>
              <a:cs typeface="+mn-cs"/>
            </a:endParaRPr>
          </a:p>
        </p:txBody>
      </p:sp>
      <p:sp>
        <p:nvSpPr>
          <p:cNvPr id="11" name="TextBox 10"/>
          <p:cNvSpPr txBox="1"/>
          <p:nvPr/>
        </p:nvSpPr>
        <p:spPr>
          <a:xfrm>
            <a:off x="4323256" y="5037657"/>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b="1" dirty="0">
                <a:solidFill>
                  <a:srgbClr val="505050">
                    <a:lumMod val="75000"/>
                  </a:srgbClr>
                </a:solidFill>
                <a:latin typeface="Segoe UI Light" pitchFamily="34" charset="0"/>
              </a:rPr>
              <a:t>Wnioski</a:t>
            </a:r>
            <a:endParaRPr kumimoji="0" lang="en-GB" sz="2800" b="1" i="0" u="none" strike="noStrike" kern="1200" cap="none" spc="0" normalizeH="0" baseline="0" noProof="0" dirty="0">
              <a:ln>
                <a:noFill/>
              </a:ln>
              <a:solidFill>
                <a:srgbClr val="505050">
                  <a:lumMod val="75000"/>
                </a:srgbClr>
              </a:solidFill>
              <a:effectLst/>
              <a:uLnTx/>
              <a:uFillTx/>
              <a:latin typeface="Segoe UI Light" pitchFamily="34" charset="0"/>
              <a:ea typeface="+mn-ea"/>
              <a:cs typeface="+mn-cs"/>
            </a:endParaRPr>
          </a:p>
        </p:txBody>
      </p:sp>
      <p:sp>
        <p:nvSpPr>
          <p:cNvPr id="12" name="Isosceles Triangle 11"/>
          <p:cNvSpPr/>
          <p:nvPr/>
        </p:nvSpPr>
        <p:spPr bwMode="auto">
          <a:xfrm>
            <a:off x="1490816" y="1945075"/>
            <a:ext cx="1330813" cy="1155736"/>
          </a:xfrm>
          <a:prstGeom prst="triangle">
            <a:avLst>
              <a:gd name="adj" fmla="val 52653"/>
            </a:avLst>
          </a:prstGeom>
          <a:solidFill>
            <a:schemeClr val="accent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 name="TextBox 14"/>
          <p:cNvSpPr txBox="1"/>
          <p:nvPr/>
        </p:nvSpPr>
        <p:spPr>
          <a:xfrm>
            <a:off x="-1545175" y="2371695"/>
            <a:ext cx="7451781" cy="5539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Light" pitchFamily="34" charset="0"/>
                <a:ea typeface="+mn-ea"/>
                <a:cs typeface="+mn-cs"/>
              </a:rPr>
              <a:t>1</a:t>
            </a:r>
          </a:p>
        </p:txBody>
      </p:sp>
      <p:sp>
        <p:nvSpPr>
          <p:cNvPr id="18" name="Isosceles Triangle 17"/>
          <p:cNvSpPr/>
          <p:nvPr/>
        </p:nvSpPr>
        <p:spPr bwMode="auto">
          <a:xfrm>
            <a:off x="3057026" y="3242509"/>
            <a:ext cx="1330813" cy="1155736"/>
          </a:xfrm>
          <a:prstGeom prst="triangle">
            <a:avLst>
              <a:gd name="adj" fmla="val 52653"/>
            </a:avLst>
          </a:prstGeom>
          <a:solidFill>
            <a:schemeClr val="accent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 name="TextBox 15"/>
          <p:cNvSpPr txBox="1"/>
          <p:nvPr/>
        </p:nvSpPr>
        <p:spPr>
          <a:xfrm>
            <a:off x="2332360" y="3710404"/>
            <a:ext cx="2956312" cy="5539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Light" pitchFamily="34" charset="0"/>
                <a:ea typeface="+mn-ea"/>
                <a:cs typeface="+mn-cs"/>
              </a:rPr>
              <a:t>2</a:t>
            </a:r>
          </a:p>
        </p:txBody>
      </p:sp>
      <p:sp>
        <p:nvSpPr>
          <p:cNvPr id="19" name="Isosceles Triangle 18"/>
          <p:cNvSpPr/>
          <p:nvPr/>
        </p:nvSpPr>
        <p:spPr bwMode="auto">
          <a:xfrm>
            <a:off x="4717793" y="4573123"/>
            <a:ext cx="1330813" cy="1155736"/>
          </a:xfrm>
          <a:prstGeom prst="triangle">
            <a:avLst>
              <a:gd name="adj" fmla="val 52653"/>
            </a:avLst>
          </a:prstGeom>
          <a:solidFill>
            <a:schemeClr val="accent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TextBox 16"/>
          <p:cNvSpPr txBox="1"/>
          <p:nvPr/>
        </p:nvSpPr>
        <p:spPr>
          <a:xfrm>
            <a:off x="1747117" y="5049970"/>
            <a:ext cx="7451781" cy="5539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40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Light" pitchFamily="34" charset="0"/>
                <a:ea typeface="+mn-ea"/>
                <a:cs typeface="+mn-cs"/>
              </a:rPr>
              <a:t>3</a:t>
            </a:r>
          </a:p>
        </p:txBody>
      </p:sp>
    </p:spTree>
    <p:extLst>
      <p:ext uri="{BB962C8B-B14F-4D97-AF65-F5344CB8AC3E}">
        <p14:creationId xmlns:p14="http://schemas.microsoft.com/office/powerpoint/2010/main" val="1688909776"/>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054360" y="391885"/>
            <a:ext cx="10058775" cy="5509200"/>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000" b="1" dirty="0">
                <a:gradFill>
                  <a:gsLst>
                    <a:gs pos="5417">
                      <a:schemeClr val="bg2"/>
                    </a:gs>
                    <a:gs pos="98000">
                      <a:schemeClr val="bg2"/>
                    </a:gs>
                  </a:gsLst>
                  <a:lin ang="5400000" scaled="0"/>
                </a:gradFill>
                <a:latin typeface="Segoe UI Light" pitchFamily="34" charset="0"/>
              </a:rPr>
              <a:t>+</a:t>
            </a:r>
            <a:r>
              <a:rPr lang="pl-PL" sz="2000" dirty="0">
                <a:gradFill>
                  <a:gsLst>
                    <a:gs pos="5417">
                      <a:schemeClr val="bg2"/>
                    </a:gs>
                    <a:gs pos="98000">
                      <a:schemeClr val="bg2"/>
                    </a:gs>
                  </a:gsLst>
                  <a:lin ang="5400000" scaled="0"/>
                </a:gradFill>
                <a:latin typeface="Segoe UI Light" pitchFamily="34" charset="0"/>
              </a:rPr>
              <a:t>   Podsumowuje wyrażenia po obu stronach, co pozwala połączyć wiele szeregów czasowych </a:t>
            </a:r>
            <a:r>
              <a:rPr lang="pl-PL" sz="2000" dirty="0" err="1">
                <a:gradFill>
                  <a:gsLst>
                    <a:gs pos="5417">
                      <a:schemeClr val="bg2"/>
                    </a:gs>
                    <a:gs pos="98000">
                      <a:schemeClr val="bg2"/>
                    </a:gs>
                  </a:gsLst>
                  <a:lin ang="5400000" scaled="0"/>
                </a:gradFill>
                <a:latin typeface="Segoe UI Light" pitchFamily="34" charset="0"/>
              </a:rPr>
              <a:t>Ngram</a:t>
            </a:r>
            <a:r>
              <a:rPr lang="pl-PL" sz="2000" dirty="0">
                <a:gradFill>
                  <a:gsLst>
                    <a:gs pos="5417">
                      <a:schemeClr val="bg2"/>
                    </a:gs>
                    <a:gs pos="98000">
                      <a:schemeClr val="bg2"/>
                    </a:gs>
                  </a:gsLst>
                  <a:lin ang="5400000" scaled="0"/>
                </a:gradFill>
                <a:latin typeface="Segoe UI Light" pitchFamily="34" charset="0"/>
              </a:rPr>
              <a:t> w jednym.</a:t>
            </a:r>
          </a:p>
          <a:p>
            <a:pPr algn="just">
              <a:lnSpc>
                <a:spcPct val="150000"/>
              </a:lnSpc>
              <a:spcBef>
                <a:spcPct val="20000"/>
              </a:spcBef>
              <a:buClr>
                <a:schemeClr val="tx2"/>
              </a:buClr>
              <a:buSzPct val="115000"/>
            </a:pPr>
            <a:r>
              <a:rPr lang="pl-PL" sz="2000" b="1" dirty="0">
                <a:gradFill>
                  <a:gsLst>
                    <a:gs pos="5417">
                      <a:schemeClr val="bg2"/>
                    </a:gs>
                    <a:gs pos="98000">
                      <a:schemeClr val="bg2"/>
                    </a:gs>
                  </a:gsLst>
                  <a:lin ang="5400000" scaled="0"/>
                </a:gradFill>
                <a:latin typeface="Segoe UI Light" pitchFamily="34" charset="0"/>
              </a:rPr>
              <a:t>- </a:t>
            </a:r>
            <a:r>
              <a:rPr lang="pl-PL" sz="2000" dirty="0">
                <a:gradFill>
                  <a:gsLst>
                    <a:gs pos="5417">
                      <a:schemeClr val="bg2"/>
                    </a:gs>
                    <a:gs pos="98000">
                      <a:schemeClr val="bg2"/>
                    </a:gs>
                  </a:gsLst>
                  <a:lin ang="5400000" scaled="0"/>
                </a:gradFill>
                <a:latin typeface="Segoe UI Light" pitchFamily="34" charset="0"/>
              </a:rPr>
              <a:t>     Odejmuje wyrażenie na prawo od wyrażenia po lewej stronie, co daje jeden sposób pomiaru </a:t>
            </a:r>
            <a:r>
              <a:rPr lang="pl-PL" sz="2000" dirty="0" err="1">
                <a:gradFill>
                  <a:gsLst>
                    <a:gs pos="5417">
                      <a:schemeClr val="bg2"/>
                    </a:gs>
                    <a:gs pos="98000">
                      <a:schemeClr val="bg2"/>
                    </a:gs>
                  </a:gsLst>
                  <a:lin ang="5400000" scaled="0"/>
                </a:gradFill>
                <a:latin typeface="Segoe UI Light" pitchFamily="34" charset="0"/>
              </a:rPr>
              <a:t>Ngram</a:t>
            </a:r>
            <a:r>
              <a:rPr lang="pl-PL" sz="2000" dirty="0">
                <a:gradFill>
                  <a:gsLst>
                    <a:gs pos="5417">
                      <a:schemeClr val="bg2"/>
                    </a:gs>
                    <a:gs pos="98000">
                      <a:schemeClr val="bg2"/>
                    </a:gs>
                  </a:gsLst>
                  <a:lin ang="5400000" scaled="0"/>
                </a:gradFill>
                <a:latin typeface="Segoe UI Light" pitchFamily="34" charset="0"/>
              </a:rPr>
              <a:t> w stosunku do drugiego. </a:t>
            </a:r>
          </a:p>
          <a:p>
            <a:pPr algn="just">
              <a:lnSpc>
                <a:spcPct val="150000"/>
              </a:lnSpc>
              <a:spcBef>
                <a:spcPct val="20000"/>
              </a:spcBef>
              <a:buClr>
                <a:schemeClr val="tx2"/>
              </a:buClr>
              <a:buSzPct val="115000"/>
            </a:pPr>
            <a:r>
              <a:rPr lang="pl-PL" sz="2000" b="1" dirty="0">
                <a:gradFill>
                  <a:gsLst>
                    <a:gs pos="5417">
                      <a:schemeClr val="bg2"/>
                    </a:gs>
                    <a:gs pos="98000">
                      <a:schemeClr val="bg2"/>
                    </a:gs>
                  </a:gsLst>
                  <a:lin ang="5400000" scaled="0"/>
                </a:gradFill>
                <a:latin typeface="Segoe UI Light" pitchFamily="34" charset="0"/>
              </a:rPr>
              <a:t>/</a:t>
            </a:r>
            <a:r>
              <a:rPr lang="pl-PL" sz="2000" dirty="0">
                <a:gradFill>
                  <a:gsLst>
                    <a:gs pos="5417">
                      <a:schemeClr val="bg2"/>
                    </a:gs>
                    <a:gs pos="98000">
                      <a:schemeClr val="bg2"/>
                    </a:gs>
                  </a:gsLst>
                  <a:lin ang="5400000" scaled="0"/>
                </a:gradFill>
                <a:latin typeface="Segoe UI Light" pitchFamily="34" charset="0"/>
              </a:rPr>
              <a:t>       Dzieli wyraz na lewo przez wyrażenie po prawej stronie, co jest przydatne do izolowania zachowania systemu </a:t>
            </a:r>
            <a:r>
              <a:rPr lang="pl-PL" sz="2000" dirty="0" err="1">
                <a:gradFill>
                  <a:gsLst>
                    <a:gs pos="5417">
                      <a:schemeClr val="bg2"/>
                    </a:gs>
                    <a:gs pos="98000">
                      <a:schemeClr val="bg2"/>
                    </a:gs>
                  </a:gsLst>
                  <a:lin ang="5400000" scaled="0"/>
                </a:gradFill>
                <a:latin typeface="Segoe UI Light" pitchFamily="34" charset="0"/>
              </a:rPr>
              <a:t>Ngram</a:t>
            </a:r>
            <a:r>
              <a:rPr lang="pl-PL" sz="2000" dirty="0">
                <a:gradFill>
                  <a:gsLst>
                    <a:gs pos="5417">
                      <a:schemeClr val="bg2"/>
                    </a:gs>
                    <a:gs pos="98000">
                      <a:schemeClr val="bg2"/>
                    </a:gs>
                  </a:gsLst>
                  <a:lin ang="5400000" scaled="0"/>
                </a:gradFill>
                <a:latin typeface="Segoe UI Light" pitchFamily="34" charset="0"/>
              </a:rPr>
              <a:t> w stosunku do drugiego.</a:t>
            </a:r>
          </a:p>
          <a:p>
            <a:pPr algn="just">
              <a:lnSpc>
                <a:spcPct val="150000"/>
              </a:lnSpc>
              <a:spcBef>
                <a:spcPct val="20000"/>
              </a:spcBef>
              <a:buClr>
                <a:schemeClr val="tx2"/>
              </a:buClr>
              <a:buSzPct val="115000"/>
            </a:pPr>
            <a:r>
              <a:rPr lang="pl-PL" sz="2000" b="1" dirty="0">
                <a:gradFill>
                  <a:gsLst>
                    <a:gs pos="5417">
                      <a:schemeClr val="bg2"/>
                    </a:gs>
                    <a:gs pos="98000">
                      <a:schemeClr val="bg2"/>
                    </a:gs>
                  </a:gsLst>
                  <a:lin ang="5400000" scaled="0"/>
                </a:gradFill>
                <a:latin typeface="Segoe UI Light" pitchFamily="34" charset="0"/>
              </a:rPr>
              <a:t>*</a:t>
            </a:r>
            <a:r>
              <a:rPr lang="pl-PL" sz="2000" dirty="0">
                <a:gradFill>
                  <a:gsLst>
                    <a:gs pos="5417">
                      <a:schemeClr val="bg2"/>
                    </a:gs>
                    <a:gs pos="98000">
                      <a:schemeClr val="bg2"/>
                    </a:gs>
                  </a:gsLst>
                  <a:lin ang="5400000" scaled="0"/>
                </a:gradFill>
                <a:latin typeface="Segoe UI Light" pitchFamily="34" charset="0"/>
              </a:rPr>
              <a:t>       Mnoży wyraz na lewo od liczby po prawej stronie, co ułatwia porównanie gramy w bardzo różnych częstotliwościach. (Pamiętaj, aby dołączyć całą </a:t>
            </a:r>
            <a:r>
              <a:rPr lang="pl-PL" sz="2000" dirty="0" err="1">
                <a:gradFill>
                  <a:gsLst>
                    <a:gs pos="5417">
                      <a:schemeClr val="bg2"/>
                    </a:gs>
                    <a:gs pos="98000">
                      <a:schemeClr val="bg2"/>
                    </a:gs>
                  </a:gsLst>
                  <a:lin ang="5400000" scaled="0"/>
                </a:gradFill>
                <a:latin typeface="Segoe UI Light" pitchFamily="34" charset="0"/>
              </a:rPr>
              <a:t>Ngram</a:t>
            </a:r>
            <a:r>
              <a:rPr lang="pl-PL" sz="2000" dirty="0">
                <a:gradFill>
                  <a:gsLst>
                    <a:gs pos="5417">
                      <a:schemeClr val="bg2"/>
                    </a:gs>
                    <a:gs pos="98000">
                      <a:schemeClr val="bg2"/>
                    </a:gs>
                  </a:gsLst>
                  <a:lin ang="5400000" scaled="0"/>
                </a:gradFill>
                <a:latin typeface="Segoe UI Light" pitchFamily="34" charset="0"/>
              </a:rPr>
              <a:t> w nawiasach tak, że * nie interpretowało go jako zamiennika).</a:t>
            </a:r>
          </a:p>
          <a:p>
            <a:pPr algn="just">
              <a:lnSpc>
                <a:spcPct val="150000"/>
              </a:lnSpc>
              <a:spcBef>
                <a:spcPct val="20000"/>
              </a:spcBef>
              <a:buClr>
                <a:schemeClr val="tx2"/>
              </a:buClr>
              <a:buSzPct val="115000"/>
            </a:pPr>
            <a:r>
              <a:rPr lang="pl-PL" sz="2000" b="1" dirty="0">
                <a:gradFill>
                  <a:gsLst>
                    <a:gs pos="5417">
                      <a:schemeClr val="bg2"/>
                    </a:gs>
                    <a:gs pos="98000">
                      <a:schemeClr val="bg2"/>
                    </a:gs>
                  </a:gsLst>
                  <a:lin ang="5400000" scaled="0"/>
                </a:gradFill>
                <a:latin typeface="Segoe UI Light" pitchFamily="34" charset="0"/>
              </a:rPr>
              <a:t>:</a:t>
            </a:r>
            <a:r>
              <a:rPr lang="pl-PL" sz="2000" dirty="0">
                <a:gradFill>
                  <a:gsLst>
                    <a:gs pos="5417">
                      <a:schemeClr val="bg2"/>
                    </a:gs>
                    <a:gs pos="98000">
                      <a:schemeClr val="bg2"/>
                    </a:gs>
                  </a:gsLst>
                  <a:lin ang="5400000" scaled="0"/>
                </a:gradFill>
                <a:latin typeface="Segoe UI Light" pitchFamily="34" charset="0"/>
              </a:rPr>
              <a:t>     Stosuje </a:t>
            </a:r>
            <a:r>
              <a:rPr lang="pl-PL" sz="2000" dirty="0" err="1">
                <a:gradFill>
                  <a:gsLst>
                    <a:gs pos="5417">
                      <a:schemeClr val="bg2"/>
                    </a:gs>
                    <a:gs pos="98000">
                      <a:schemeClr val="bg2"/>
                    </a:gs>
                  </a:gsLst>
                  <a:lin ang="5400000" scaled="0"/>
                </a:gradFill>
                <a:latin typeface="Segoe UI Light" pitchFamily="34" charset="0"/>
              </a:rPr>
              <a:t>Ngram</a:t>
            </a:r>
            <a:r>
              <a:rPr lang="pl-PL" sz="2000" dirty="0">
                <a:gradFill>
                  <a:gsLst>
                    <a:gs pos="5417">
                      <a:schemeClr val="bg2"/>
                    </a:gs>
                    <a:gs pos="98000">
                      <a:schemeClr val="bg2"/>
                    </a:gs>
                  </a:gsLst>
                  <a:lin ang="5400000" scaled="0"/>
                </a:gradFill>
                <a:latin typeface="Segoe UI Light" pitchFamily="34" charset="0"/>
              </a:rPr>
              <a:t> z lewej strony korpusu po prawej stronie, co pozwala na porównanie </a:t>
            </a:r>
            <a:r>
              <a:rPr lang="pl-PL" sz="2000" dirty="0" err="1">
                <a:gradFill>
                  <a:gsLst>
                    <a:gs pos="5417">
                      <a:schemeClr val="bg2"/>
                    </a:gs>
                    <a:gs pos="98000">
                      <a:schemeClr val="bg2"/>
                    </a:gs>
                  </a:gsLst>
                  <a:lin ang="5400000" scaled="0"/>
                </a:gradFill>
                <a:latin typeface="Segoe UI Light" pitchFamily="34" charset="0"/>
              </a:rPr>
              <a:t>ngrams</a:t>
            </a:r>
            <a:r>
              <a:rPr lang="pl-PL" sz="2000" dirty="0">
                <a:gradFill>
                  <a:gsLst>
                    <a:gs pos="5417">
                      <a:schemeClr val="bg2"/>
                    </a:gs>
                    <a:gs pos="98000">
                      <a:schemeClr val="bg2"/>
                    </a:gs>
                  </a:gsLst>
                  <a:lin ang="5400000" scaled="0"/>
                </a:gradFill>
                <a:latin typeface="Segoe UI Light" pitchFamily="34" charset="0"/>
              </a:rPr>
              <a:t> w różnych korpusów</a:t>
            </a:r>
            <a:r>
              <a:rPr lang="pl-PL" sz="2800" dirty="0">
                <a:gradFill>
                  <a:gsLst>
                    <a:gs pos="5417">
                      <a:schemeClr val="bg2"/>
                    </a:gs>
                    <a:gs pos="98000">
                      <a:schemeClr val="bg2"/>
                    </a:gs>
                  </a:gsLst>
                  <a:lin ang="5400000" scaled="0"/>
                </a:gradFill>
                <a:latin typeface="Segoe UI Light" pitchFamily="34" charset="0"/>
              </a:rPr>
              <a:t>.</a:t>
            </a:r>
          </a:p>
        </p:txBody>
      </p:sp>
    </p:spTree>
    <p:extLst>
      <p:ext uri="{BB962C8B-B14F-4D97-AF65-F5344CB8AC3E}">
        <p14:creationId xmlns:p14="http://schemas.microsoft.com/office/powerpoint/2010/main" val="3338594826"/>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#4</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5" name="Obraz 4"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2209" y="1074450"/>
            <a:ext cx="10668828" cy="5329226"/>
          </a:xfrm>
          <a:prstGeom prst="rect">
            <a:avLst/>
          </a:prstGeom>
        </p:spPr>
      </p:pic>
    </p:spTree>
    <p:custDataLst>
      <p:tags r:id="rId1"/>
    </p:custDataLst>
    <p:extLst>
      <p:ext uri="{BB962C8B-B14F-4D97-AF65-F5344CB8AC3E}">
        <p14:creationId xmlns:p14="http://schemas.microsoft.com/office/powerpoint/2010/main" val="29368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#5</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7" name="Obraz 6"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1837" y="1052603"/>
            <a:ext cx="10972800" cy="5365628"/>
          </a:xfrm>
          <a:prstGeom prst="rect">
            <a:avLst/>
          </a:prstGeom>
        </p:spPr>
      </p:pic>
    </p:spTree>
    <p:custDataLst>
      <p:tags r:id="rId1"/>
    </p:custDataLst>
    <p:extLst>
      <p:ext uri="{BB962C8B-B14F-4D97-AF65-F5344CB8AC3E}">
        <p14:creationId xmlns:p14="http://schemas.microsoft.com/office/powerpoint/2010/main" val="403874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err="1">
                <a:solidFill>
                  <a:srgbClr val="505050"/>
                </a:solidFill>
                <a:latin typeface="Segoe UI"/>
              </a:rPr>
              <a:t>Ngram</a:t>
            </a:r>
            <a:r>
              <a:rPr lang="pl-PL" sz="2800" dirty="0">
                <a:solidFill>
                  <a:srgbClr val="505050"/>
                </a:solidFill>
                <a:latin typeface="Segoe UI"/>
              </a:rPr>
              <a:t> #6</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285122" y="-490939"/>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6996897" y="-469092"/>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5" name="Obraz 4"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3154" y="1019767"/>
            <a:ext cx="10650166" cy="5418355"/>
          </a:xfrm>
          <a:prstGeom prst="rect">
            <a:avLst/>
          </a:prstGeom>
        </p:spPr>
      </p:pic>
    </p:spTree>
    <p:custDataLst>
      <p:tags r:id="rId1"/>
    </p:custDataLst>
    <p:extLst>
      <p:ext uri="{BB962C8B-B14F-4D97-AF65-F5344CB8AC3E}">
        <p14:creationId xmlns:p14="http://schemas.microsoft.com/office/powerpoint/2010/main" val="33758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97960" y="373041"/>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a:solidFill>
                  <a:srgbClr val="505050"/>
                </a:solidFill>
                <a:latin typeface="Segoe UI"/>
              </a:rPr>
              <a:t>Albert Einstein a historia - </a:t>
            </a:r>
            <a:r>
              <a:rPr lang="pl-PL" sz="2800" dirty="0" err="1">
                <a:solidFill>
                  <a:srgbClr val="505050"/>
                </a:solidFill>
                <a:latin typeface="Segoe UI"/>
              </a:rPr>
              <a:t>Ngram</a:t>
            </a:r>
            <a:r>
              <a:rPr lang="pl-PL" sz="2800" dirty="0">
                <a:solidFill>
                  <a:srgbClr val="505050"/>
                </a:solidFill>
                <a:latin typeface="Segoe UI"/>
              </a:rPr>
              <a:t> #7</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7" name="Obraz 6"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2595" y="1041614"/>
            <a:ext cx="11420670" cy="5369732"/>
          </a:xfrm>
          <a:prstGeom prst="rect">
            <a:avLst/>
          </a:prstGeom>
        </p:spPr>
      </p:pic>
      <p:sp>
        <p:nvSpPr>
          <p:cNvPr id="8" name="Prostokąt 7"/>
          <p:cNvSpPr/>
          <p:nvPr/>
        </p:nvSpPr>
        <p:spPr bwMode="auto">
          <a:xfrm>
            <a:off x="3359019" y="2653714"/>
            <a:ext cx="1324948" cy="37576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pl-PL"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Owal 8"/>
          <p:cNvSpPr/>
          <p:nvPr/>
        </p:nvSpPr>
        <p:spPr bwMode="auto">
          <a:xfrm>
            <a:off x="3359019" y="5486400"/>
            <a:ext cx="279920" cy="261257"/>
          </a:xfrm>
          <a:prstGeom prst="ellipse">
            <a:avLst/>
          </a:prstGeom>
          <a:solidFill>
            <a:schemeClr val="accent3">
              <a:lumMod val="50000"/>
            </a:schemeClr>
          </a:solidFill>
          <a:ln w="10795" cap="flat" cmpd="sng" algn="ctr">
            <a:solidFill>
              <a:schemeClr val="accent3">
                <a:lumMod val="75000"/>
              </a:schemeClr>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pl-PL"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11" name="Łącznik zakrzywiony 10"/>
          <p:cNvCxnSpPr>
            <a:stCxn id="9" idx="0"/>
          </p:cNvCxnSpPr>
          <p:nvPr/>
        </p:nvCxnSpPr>
        <p:spPr>
          <a:xfrm rot="5400000" flipH="1" flipV="1">
            <a:off x="3233058" y="4184779"/>
            <a:ext cx="1567542" cy="1035700"/>
          </a:xfrm>
          <a:prstGeom prst="curvedConnector3">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pole tekstowe 11"/>
          <p:cNvSpPr txBox="1"/>
          <p:nvPr/>
        </p:nvSpPr>
        <p:spPr>
          <a:xfrm>
            <a:off x="4180114" y="3582955"/>
            <a:ext cx="4833257" cy="624786"/>
          </a:xfrm>
          <a:prstGeom prst="rect">
            <a:avLst/>
          </a:prstGeom>
          <a:noFill/>
        </p:spPr>
        <p:txBody>
          <a:bodyPr wrap="square" lIns="45720" tIns="0" rIns="0" bIns="0" rtlCol="0">
            <a:spAutoFit/>
          </a:bodyPr>
          <a:lstStyle/>
          <a:p>
            <a:pPr>
              <a:lnSpc>
                <a:spcPct val="90000"/>
              </a:lnSpc>
              <a:spcBef>
                <a:spcPct val="20000"/>
              </a:spcBef>
              <a:buClr>
                <a:schemeClr val="tx2"/>
              </a:buClr>
              <a:buSzPct val="115000"/>
            </a:pPr>
            <a:r>
              <a:rPr lang="pl-PL" sz="1400" dirty="0">
                <a:solidFill>
                  <a:schemeClr val="accent3">
                    <a:lumMod val="50000"/>
                  </a:schemeClr>
                </a:solidFill>
                <a:latin typeface="Segoe UI Light" pitchFamily="34" charset="0"/>
              </a:rPr>
              <a:t>1930 – prześladowania Żydów w Niemczech, przeprowadzka Einsteina do USA</a:t>
            </a:r>
          </a:p>
          <a:p>
            <a:pPr>
              <a:lnSpc>
                <a:spcPct val="90000"/>
              </a:lnSpc>
              <a:spcBef>
                <a:spcPct val="20000"/>
              </a:spcBef>
              <a:buClr>
                <a:schemeClr val="tx2"/>
              </a:buClr>
              <a:buSzPct val="115000"/>
            </a:pPr>
            <a:endParaRPr lang="pl-PL" sz="1400" dirty="0">
              <a:solidFill>
                <a:schemeClr val="accent3">
                  <a:lumMod val="50000"/>
                </a:schemeClr>
              </a:solidFill>
              <a:latin typeface="Segoe UI Light" pitchFamily="34" charset="0"/>
            </a:endParaRPr>
          </a:p>
        </p:txBody>
      </p:sp>
    </p:spTree>
    <p:custDataLst>
      <p:tags r:id="rId1"/>
    </p:custDataLst>
    <p:extLst>
      <p:ext uri="{BB962C8B-B14F-4D97-AF65-F5344CB8AC3E}">
        <p14:creationId xmlns:p14="http://schemas.microsoft.com/office/powerpoint/2010/main" val="138319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97960" y="373041"/>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dirty="0">
                <a:solidFill>
                  <a:srgbClr val="505050"/>
                </a:solidFill>
                <a:latin typeface="Segoe UI"/>
              </a:rPr>
              <a:t>Albert Einstein a szarlotka - </a:t>
            </a:r>
            <a:r>
              <a:rPr lang="pl-PL" sz="2800" dirty="0" err="1">
                <a:solidFill>
                  <a:srgbClr val="505050"/>
                </a:solidFill>
                <a:latin typeface="Segoe UI"/>
              </a:rPr>
              <a:t>Ngram</a:t>
            </a:r>
            <a:r>
              <a:rPr lang="pl-PL" sz="2800" dirty="0">
                <a:solidFill>
                  <a:srgbClr val="505050"/>
                </a:solidFill>
                <a:latin typeface="Segoe UI"/>
              </a:rPr>
              <a:t> #8</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74" y="837197"/>
            <a:ext cx="11800113" cy="5436793"/>
          </a:xfrm>
          <a:prstGeom prst="rect">
            <a:avLst/>
          </a:prstGeom>
        </p:spPr>
      </p:pic>
    </p:spTree>
    <p:custDataLst>
      <p:tags r:id="rId1"/>
    </p:custDataLst>
    <p:extLst>
      <p:ext uri="{BB962C8B-B14F-4D97-AF65-F5344CB8AC3E}">
        <p14:creationId xmlns:p14="http://schemas.microsoft.com/office/powerpoint/2010/main" val="6463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101013" y="2916004"/>
            <a:ext cx="10225500" cy="738664"/>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3600" dirty="0">
                <a:gradFill>
                  <a:gsLst>
                    <a:gs pos="5417">
                      <a:schemeClr val="bg2"/>
                    </a:gs>
                    <a:gs pos="98000">
                      <a:schemeClr val="bg2"/>
                    </a:gs>
                  </a:gsLst>
                  <a:lin ang="5400000" scaled="0"/>
                </a:gradFill>
                <a:latin typeface="Segoe UI Light" pitchFamily="34" charset="0"/>
              </a:rPr>
              <a:t>Po wpisaniu:  *_NOUN 's </a:t>
            </a:r>
            <a:r>
              <a:rPr lang="pl-PL" sz="3600" dirty="0" err="1">
                <a:gradFill>
                  <a:gsLst>
                    <a:gs pos="5417">
                      <a:schemeClr val="bg2"/>
                    </a:gs>
                    <a:gs pos="98000">
                      <a:schemeClr val="bg2"/>
                    </a:gs>
                  </a:gsLst>
                  <a:lin ang="5400000" scaled="0"/>
                </a:gradFill>
                <a:latin typeface="Segoe UI Light" pitchFamily="34" charset="0"/>
              </a:rPr>
              <a:t>theorem</a:t>
            </a:r>
            <a:r>
              <a:rPr lang="pl-PL" sz="3600" dirty="0">
                <a:gradFill>
                  <a:gsLst>
                    <a:gs pos="5417">
                      <a:schemeClr val="bg2"/>
                    </a:gs>
                    <a:gs pos="98000">
                      <a:schemeClr val="bg2"/>
                    </a:gs>
                  </a:gsLst>
                  <a:lin ang="5400000" scaled="0"/>
                </a:gradFill>
                <a:latin typeface="Segoe UI Light" pitchFamily="34" charset="0"/>
              </a:rPr>
              <a:t> , uzyskujemy za to:</a:t>
            </a:r>
          </a:p>
        </p:txBody>
      </p:sp>
    </p:spTree>
    <p:extLst>
      <p:ext uri="{BB962C8B-B14F-4D97-AF65-F5344CB8AC3E}">
        <p14:creationId xmlns:p14="http://schemas.microsoft.com/office/powerpoint/2010/main" val="443673564"/>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noProof="0" dirty="0">
                <a:solidFill>
                  <a:srgbClr val="505050"/>
                </a:solidFill>
                <a:latin typeface="Segoe UI"/>
              </a:rPr>
              <a:t>*_</a:t>
            </a:r>
            <a:r>
              <a:rPr lang="pl-PL" sz="2800" noProof="0" dirty="0" err="1">
                <a:solidFill>
                  <a:srgbClr val="505050"/>
                </a:solidFill>
                <a:latin typeface="Segoe UI"/>
              </a:rPr>
              <a:t>NOUN’s</a:t>
            </a:r>
            <a:r>
              <a:rPr lang="pl-PL" sz="2800" noProof="0" dirty="0">
                <a:solidFill>
                  <a:srgbClr val="505050"/>
                </a:solidFill>
                <a:latin typeface="Segoe UI"/>
              </a:rPr>
              <a:t> </a:t>
            </a:r>
            <a:r>
              <a:rPr lang="pl-PL" sz="2800" noProof="0" dirty="0" err="1">
                <a:solidFill>
                  <a:srgbClr val="505050"/>
                </a:solidFill>
                <a:latin typeface="Segoe UI"/>
              </a:rPr>
              <a:t>theorem</a:t>
            </a:r>
            <a:r>
              <a:rPr lang="pl-PL" sz="2800" noProof="0" dirty="0">
                <a:solidFill>
                  <a:srgbClr val="505050"/>
                </a:solidFill>
                <a:latin typeface="Segoe UI"/>
              </a:rPr>
              <a:t> </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3" name="Obraz 2"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1887" y="930901"/>
            <a:ext cx="11010123" cy="5264626"/>
          </a:xfrm>
          <a:prstGeom prst="rect">
            <a:avLst/>
          </a:prstGeom>
        </p:spPr>
      </p:pic>
    </p:spTree>
    <p:custDataLst>
      <p:tags r:id="rId1"/>
    </p:custDataLst>
    <p:extLst>
      <p:ext uri="{BB962C8B-B14F-4D97-AF65-F5344CB8AC3E}">
        <p14:creationId xmlns:p14="http://schemas.microsoft.com/office/powerpoint/2010/main" val="8391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985" y="-56008"/>
            <a:ext cx="15331973" cy="8957412"/>
          </a:xfrm>
          <a:prstGeom prst="rect">
            <a:avLst/>
          </a:prstGeom>
        </p:spPr>
      </p:pic>
      <p:sp>
        <p:nvSpPr>
          <p:cNvPr id="3" name="Isosceles Triangle 2"/>
          <p:cNvSpPr/>
          <p:nvPr/>
        </p:nvSpPr>
        <p:spPr bwMode="auto">
          <a:xfrm>
            <a:off x="2437552" y="830512"/>
            <a:ext cx="7372410" cy="5118121"/>
          </a:xfrm>
          <a:prstGeom prst="triangle">
            <a:avLst/>
          </a:prstGeom>
          <a:solidFill>
            <a:schemeClr val="bg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 name="Isosceles Triangle 3"/>
          <p:cNvSpPr/>
          <p:nvPr/>
        </p:nvSpPr>
        <p:spPr bwMode="auto">
          <a:xfrm>
            <a:off x="1407328" y="1741717"/>
            <a:ext cx="4115082" cy="2856798"/>
          </a:xfrm>
          <a:prstGeom prst="triangle">
            <a:avLst/>
          </a:prstGeom>
          <a:solidFill>
            <a:schemeClr val="bg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Isosceles Triangle 5"/>
          <p:cNvSpPr/>
          <p:nvPr/>
        </p:nvSpPr>
        <p:spPr bwMode="auto">
          <a:xfrm>
            <a:off x="6524779" y="1741717"/>
            <a:ext cx="4115082" cy="2856798"/>
          </a:xfrm>
          <a:prstGeom prst="triangle">
            <a:avLst/>
          </a:prstGeom>
          <a:solidFill>
            <a:schemeClr val="bg1">
              <a:alpha val="57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TextBox 11"/>
          <p:cNvSpPr txBox="1"/>
          <p:nvPr/>
        </p:nvSpPr>
        <p:spPr>
          <a:xfrm>
            <a:off x="3339553" y="2934274"/>
            <a:ext cx="5568407" cy="830997"/>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6000" b="0" i="0" u="none" strike="noStrike" kern="1200" cap="none" spc="0" normalizeH="0" baseline="0" noProof="0" dirty="0">
              <a:ln>
                <a:noFill/>
              </a:ln>
              <a:solidFill>
                <a:srgbClr val="3C3C3C"/>
              </a:solidFill>
              <a:effectLst/>
              <a:uLnTx/>
              <a:uFillTx/>
              <a:latin typeface="Segoe UI Light" pitchFamily="34" charset="0"/>
              <a:ea typeface="+mn-ea"/>
              <a:cs typeface="+mn-cs"/>
            </a:endParaRPr>
          </a:p>
        </p:txBody>
      </p:sp>
      <p:sp>
        <p:nvSpPr>
          <p:cNvPr id="13" name="TextBox 12"/>
          <p:cNvSpPr txBox="1"/>
          <p:nvPr/>
        </p:nvSpPr>
        <p:spPr>
          <a:xfrm>
            <a:off x="3013913" y="3193834"/>
            <a:ext cx="5568407" cy="830997"/>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6000" dirty="0">
                <a:solidFill>
                  <a:srgbClr val="3C3C3C"/>
                </a:solidFill>
                <a:latin typeface="Segoe UI Light" pitchFamily="34" charset="0"/>
              </a:rPr>
              <a:t>Wnioski</a:t>
            </a:r>
            <a:endParaRPr kumimoji="0" lang="en-GB" sz="6000" b="0" i="0" u="none" strike="noStrike" kern="1200" cap="none" spc="0" normalizeH="0" baseline="0" noProof="0" dirty="0">
              <a:ln>
                <a:noFill/>
              </a:ln>
              <a:solidFill>
                <a:srgbClr val="3C3C3C"/>
              </a:solidFill>
              <a:effectLst/>
              <a:uLnTx/>
              <a:uFillTx/>
              <a:latin typeface="Segoe UI Light" pitchFamily="34" charset="0"/>
            </a:endParaRPr>
          </a:p>
        </p:txBody>
      </p:sp>
    </p:spTree>
    <p:extLst>
      <p:ext uri="{BB962C8B-B14F-4D97-AF65-F5344CB8AC3E}">
        <p14:creationId xmlns:p14="http://schemas.microsoft.com/office/powerpoint/2010/main" val="4294876393"/>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pole tekstowe 2"/>
          <p:cNvSpPr txBox="1"/>
          <p:nvPr/>
        </p:nvSpPr>
        <p:spPr>
          <a:xfrm>
            <a:off x="1419481" y="308515"/>
            <a:ext cx="9610470" cy="5127558"/>
          </a:xfrm>
          <a:prstGeom prst="rect">
            <a:avLst/>
          </a:prstGeom>
          <a:noFill/>
        </p:spPr>
        <p:txBody>
          <a:bodyPr wrap="square" lIns="45720" tIns="0" rIns="0" bIns="0" rtlCol="0">
            <a:spAutoFit/>
          </a:bodyPr>
          <a:lstStyle/>
          <a:p>
            <a:pPr marL="514350" indent="-514350">
              <a:lnSpc>
                <a:spcPct val="150000"/>
              </a:lnSpc>
              <a:spcBef>
                <a:spcPct val="20000"/>
              </a:spcBef>
              <a:buClr>
                <a:schemeClr val="tx2"/>
              </a:buClr>
              <a:buSzPct val="115000"/>
              <a:buFont typeface="+mj-lt"/>
              <a:buAutoNum type="arabicPeriod"/>
            </a:pPr>
            <a:r>
              <a:rPr lang="pl-PL" sz="2400" dirty="0" err="1">
                <a:solidFill>
                  <a:schemeClr val="bg2"/>
                </a:solidFill>
                <a:latin typeface="Segoe UI Light" pitchFamily="34" charset="0"/>
              </a:rPr>
              <a:t>Ngram</a:t>
            </a:r>
            <a:r>
              <a:rPr lang="pl-PL" sz="2400" dirty="0">
                <a:solidFill>
                  <a:schemeClr val="bg2"/>
                </a:solidFill>
                <a:latin typeface="Segoe UI Light" pitchFamily="34" charset="0"/>
              </a:rPr>
              <a:t> Viewer może stanowić narzędzie do badań nad zagadnieniami  związanymi z bibliologią i </a:t>
            </a:r>
            <a:r>
              <a:rPr lang="pl-PL" sz="2400" dirty="0" err="1">
                <a:solidFill>
                  <a:schemeClr val="bg2"/>
                </a:solidFill>
                <a:latin typeface="Segoe UI Light" pitchFamily="34" charset="0"/>
              </a:rPr>
              <a:t>informatologią</a:t>
            </a:r>
            <a:r>
              <a:rPr lang="pl-PL" sz="2400" dirty="0">
                <a:solidFill>
                  <a:schemeClr val="bg2"/>
                </a:solidFill>
                <a:latin typeface="Segoe UI Light" pitchFamily="34" charset="0"/>
              </a:rPr>
              <a:t> i innymi dziedzinami nauki.</a:t>
            </a:r>
          </a:p>
          <a:p>
            <a:pPr marL="514350" indent="-514350">
              <a:lnSpc>
                <a:spcPct val="150000"/>
              </a:lnSpc>
              <a:spcBef>
                <a:spcPct val="20000"/>
              </a:spcBef>
              <a:buClr>
                <a:schemeClr val="tx2"/>
              </a:buClr>
              <a:buSzPct val="115000"/>
              <a:buFont typeface="+mj-lt"/>
              <a:buAutoNum type="arabicPeriod"/>
            </a:pPr>
            <a:r>
              <a:rPr lang="pl-PL" sz="2400" dirty="0">
                <a:solidFill>
                  <a:schemeClr val="bg2"/>
                </a:solidFill>
                <a:latin typeface="Segoe UI Light" pitchFamily="34" charset="0"/>
              </a:rPr>
              <a:t>Przy użyciu pewnych znaków, formuł jesteśmy w stanie manipulować </a:t>
            </a:r>
            <a:r>
              <a:rPr lang="pl-PL" sz="2400" dirty="0" err="1">
                <a:solidFill>
                  <a:schemeClr val="bg2"/>
                </a:solidFill>
                <a:latin typeface="Segoe UI Light" pitchFamily="34" charset="0"/>
              </a:rPr>
              <a:t>ngramami</a:t>
            </a:r>
            <a:r>
              <a:rPr lang="pl-PL" sz="2400" dirty="0">
                <a:solidFill>
                  <a:schemeClr val="bg2"/>
                </a:solidFill>
                <a:latin typeface="Segoe UI Light" pitchFamily="34" charset="0"/>
              </a:rPr>
              <a:t> i przez to dokonywać różnego rodzaju analiz</a:t>
            </a:r>
          </a:p>
          <a:p>
            <a:pPr marL="514350" indent="-514350">
              <a:lnSpc>
                <a:spcPct val="150000"/>
              </a:lnSpc>
              <a:spcBef>
                <a:spcPct val="20000"/>
              </a:spcBef>
              <a:buClr>
                <a:schemeClr val="tx2"/>
              </a:buClr>
              <a:buSzPct val="115000"/>
              <a:buFont typeface="+mj-lt"/>
              <a:buAutoNum type="arabicPeriod"/>
            </a:pPr>
            <a:r>
              <a:rPr lang="pl-PL" sz="2400" dirty="0">
                <a:solidFill>
                  <a:schemeClr val="bg2"/>
                </a:solidFill>
                <a:latin typeface="Segoe UI Light" pitchFamily="34" charset="0"/>
              </a:rPr>
              <a:t>Narzędzie to ma szerokie zastosowanie, które możemy wykorzystać w wielu dziedzinach nauki do wizualizacji informacji</a:t>
            </a:r>
          </a:p>
          <a:p>
            <a:pPr marL="514350" indent="-514350">
              <a:lnSpc>
                <a:spcPct val="150000"/>
              </a:lnSpc>
              <a:spcBef>
                <a:spcPct val="20000"/>
              </a:spcBef>
              <a:buClr>
                <a:schemeClr val="tx2"/>
              </a:buClr>
              <a:buSzPct val="115000"/>
              <a:buFont typeface="+mj-lt"/>
              <a:buAutoNum type="arabicPeriod"/>
            </a:pPr>
            <a:r>
              <a:rPr lang="pl-PL" sz="2400" dirty="0">
                <a:solidFill>
                  <a:schemeClr val="bg2"/>
                </a:solidFill>
                <a:latin typeface="Segoe UI Light" pitchFamily="34" charset="0"/>
              </a:rPr>
              <a:t>Korzystając z niego, ułatwiamy sobie analizę chociażby źródeł historycznych.</a:t>
            </a:r>
          </a:p>
          <a:p>
            <a:pPr>
              <a:lnSpc>
                <a:spcPct val="90000"/>
              </a:lnSpc>
              <a:spcBef>
                <a:spcPct val="20000"/>
              </a:spcBef>
              <a:buClr>
                <a:schemeClr val="tx2"/>
              </a:buClr>
              <a:buSzPct val="115000"/>
            </a:pPr>
            <a:endParaRPr lang="pl-PL" sz="2800" dirty="0">
              <a:solidFill>
                <a:schemeClr val="bg2"/>
              </a:solidFill>
              <a:latin typeface="Segoe UI Light" pitchFamily="34" charset="0"/>
            </a:endParaRPr>
          </a:p>
        </p:txBody>
      </p:sp>
    </p:spTree>
    <p:extLst>
      <p:ext uri="{BB962C8B-B14F-4D97-AF65-F5344CB8AC3E}">
        <p14:creationId xmlns:p14="http://schemas.microsoft.com/office/powerpoint/2010/main" val="29666005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12" name="TextBox 11"/>
          <p:cNvSpPr txBox="1"/>
          <p:nvPr/>
        </p:nvSpPr>
        <p:spPr>
          <a:xfrm>
            <a:off x="2391518" y="233678"/>
            <a:ext cx="7451781" cy="4985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3600" dirty="0">
                <a:solidFill>
                  <a:srgbClr val="FFFFFF"/>
                </a:solidFill>
                <a:latin typeface="Segoe UI Light" pitchFamily="34" charset="0"/>
              </a:rPr>
              <a:t>Czym jest </a:t>
            </a:r>
            <a:r>
              <a:rPr lang="pl-PL" sz="3600" dirty="0" err="1">
                <a:solidFill>
                  <a:srgbClr val="FFFFFF"/>
                </a:solidFill>
                <a:latin typeface="Segoe UI Light" pitchFamily="34" charset="0"/>
              </a:rPr>
              <a:t>Ngram</a:t>
            </a:r>
            <a:r>
              <a:rPr lang="pl-PL" sz="3600" dirty="0">
                <a:solidFill>
                  <a:srgbClr val="FFFFFF"/>
                </a:solidFill>
                <a:latin typeface="Segoe UI Light" pitchFamily="34" charset="0"/>
              </a:rPr>
              <a:t>?</a:t>
            </a:r>
            <a:endParaRPr kumimoji="0" lang="en-GB" sz="3600" b="0" i="0" u="none" strike="noStrike" kern="1200" cap="none" spc="0" normalizeH="0" baseline="0" noProof="0" dirty="0">
              <a:ln>
                <a:noFill/>
              </a:ln>
              <a:solidFill>
                <a:srgbClr val="FFFFFF"/>
              </a:solidFill>
              <a:effectLst/>
              <a:uLnTx/>
              <a:uFillTx/>
              <a:latin typeface="Segoe UI Light" pitchFamily="34" charset="0"/>
              <a:ea typeface="+mn-ea"/>
              <a:cs typeface="+mn-cs"/>
            </a:endParaRPr>
          </a:p>
        </p:txBody>
      </p:sp>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989045" y="1623527"/>
            <a:ext cx="10282335" cy="4050340"/>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N-gram to inaczej analiza statystyczna tekstu lub bazy słów by znaleźć         (liczbę) danych części w tekście.</a:t>
            </a:r>
          </a:p>
          <a:p>
            <a:pPr algn="just">
              <a:lnSpc>
                <a:spcPct val="150000"/>
              </a:lnSpc>
              <a:spcBef>
                <a:spcPct val="20000"/>
              </a:spcBef>
              <a:buClr>
                <a:schemeClr val="tx2"/>
              </a:buClr>
              <a:buSzPct val="115000"/>
            </a:pPr>
            <a:endParaRPr lang="pl-PL" sz="2800" dirty="0">
              <a:gradFill>
                <a:gsLst>
                  <a:gs pos="5417">
                    <a:schemeClr val="bg2"/>
                  </a:gs>
                  <a:gs pos="98000">
                    <a:schemeClr val="bg2"/>
                  </a:gs>
                </a:gsLst>
                <a:lin ang="5400000" scaled="0"/>
              </a:gradFill>
              <a:latin typeface="Segoe UI Light" pitchFamily="34" charset="0"/>
            </a:endParaRPr>
          </a:p>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Narzędzie to jest podobne w działaniu do Google </a:t>
            </a:r>
            <a:r>
              <a:rPr lang="pl-PL" sz="2800" dirty="0" err="1">
                <a:gradFill>
                  <a:gsLst>
                    <a:gs pos="5417">
                      <a:schemeClr val="bg2"/>
                    </a:gs>
                    <a:gs pos="98000">
                      <a:schemeClr val="bg2"/>
                    </a:gs>
                  </a:gsLst>
                  <a:lin ang="5400000" scaled="0"/>
                </a:gradFill>
                <a:latin typeface="Segoe UI Light" pitchFamily="34" charset="0"/>
              </a:rPr>
              <a:t>Trends</a:t>
            </a:r>
            <a:r>
              <a:rPr lang="pl-PL" sz="2800" dirty="0">
                <a:gradFill>
                  <a:gsLst>
                    <a:gs pos="5417">
                      <a:schemeClr val="bg2"/>
                    </a:gs>
                    <a:gs pos="98000">
                      <a:schemeClr val="bg2"/>
                    </a:gs>
                  </a:gsLst>
                  <a:lin ang="5400000" scaled="0"/>
                </a:gradFill>
                <a:latin typeface="Segoe UI Light" pitchFamily="34" charset="0"/>
              </a:rPr>
              <a:t>, również udostępnianego przez </a:t>
            </a:r>
            <a:r>
              <a:rPr lang="pl-PL" sz="2800" dirty="0" err="1">
                <a:gradFill>
                  <a:gsLst>
                    <a:gs pos="5417">
                      <a:schemeClr val="bg2"/>
                    </a:gs>
                    <a:gs pos="98000">
                      <a:schemeClr val="bg2"/>
                    </a:gs>
                  </a:gsLst>
                  <a:lin ang="5400000" scaled="0"/>
                </a:gradFill>
                <a:latin typeface="Segoe UI Light" pitchFamily="34" charset="0"/>
              </a:rPr>
              <a:t>Alphabet</a:t>
            </a:r>
            <a:r>
              <a:rPr lang="pl-PL" sz="2800" dirty="0">
                <a:gradFill>
                  <a:gsLst>
                    <a:gs pos="5417">
                      <a:schemeClr val="bg2"/>
                    </a:gs>
                    <a:gs pos="98000">
                      <a:schemeClr val="bg2"/>
                    </a:gs>
                  </a:gsLst>
                  <a:lin ang="5400000" scaled="0"/>
                </a:gradFill>
                <a:latin typeface="Segoe UI Light" pitchFamily="34" charset="0"/>
              </a:rPr>
              <a:t> Inc., tylko że mamy tu zwiększony zasięg wyszukiwania w czasie.</a:t>
            </a:r>
          </a:p>
        </p:txBody>
      </p:sp>
      <p:sp>
        <p:nvSpPr>
          <p:cNvPr id="3" name="Prostokąt 2"/>
          <p:cNvSpPr/>
          <p:nvPr/>
        </p:nvSpPr>
        <p:spPr>
          <a:xfrm>
            <a:off x="2071397" y="2013806"/>
            <a:ext cx="1045028" cy="1107996"/>
          </a:xfrm>
          <a:prstGeom prst="rect">
            <a:avLst/>
          </a:prstGeom>
          <a:noFill/>
        </p:spPr>
        <p:txBody>
          <a:bodyPr wrap="square" lIns="91440" tIns="45720" rIns="91440" bIns="45720">
            <a:spAutoFit/>
          </a:bodyPr>
          <a:lstStyle/>
          <a:p>
            <a:pPr algn="ctr"/>
            <a:r>
              <a:rPr lang="pl-PL" sz="6600" dirty="0">
                <a:ln w="0"/>
                <a:solidFill>
                  <a:schemeClr val="accent1"/>
                </a:solidFill>
                <a:effectLst>
                  <a:outerShdw blurRad="38100" dist="25400" dir="5400000" algn="ctr" rotWithShape="0">
                    <a:srgbClr val="6E747A">
                      <a:alpha val="43000"/>
                    </a:srgbClr>
                  </a:outerShdw>
                </a:effectLst>
              </a:rPr>
              <a:t>n</a:t>
            </a:r>
            <a:endParaRPr lang="pl-PL" sz="6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91118482"/>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3" y="-1"/>
            <a:ext cx="12708293" cy="7370691"/>
          </a:xfrm>
          <a:prstGeom prst="rect">
            <a:avLst/>
          </a:prstGeom>
        </p:spPr>
      </p:pic>
      <p:sp>
        <p:nvSpPr>
          <p:cNvPr id="5" name="Rectangle 3"/>
          <p:cNvSpPr/>
          <p:nvPr/>
        </p:nvSpPr>
        <p:spPr bwMode="auto">
          <a:xfrm>
            <a:off x="275160" y="3139075"/>
            <a:ext cx="7305510" cy="3350216"/>
          </a:xfrm>
          <a:custGeom>
            <a:avLst/>
            <a:gdLst>
              <a:gd name="connsiteX0" fmla="*/ 0 w 4502989"/>
              <a:gd name="connsiteY0" fmla="*/ 0 h 6382487"/>
              <a:gd name="connsiteX1" fmla="*/ 4502989 w 4502989"/>
              <a:gd name="connsiteY1" fmla="*/ 0 h 6382487"/>
              <a:gd name="connsiteX2" fmla="*/ 4502989 w 4502989"/>
              <a:gd name="connsiteY2" fmla="*/ 6382487 h 6382487"/>
              <a:gd name="connsiteX3" fmla="*/ 0 w 4502989"/>
              <a:gd name="connsiteY3" fmla="*/ 6382487 h 6382487"/>
              <a:gd name="connsiteX4" fmla="*/ 0 w 4502989"/>
              <a:gd name="connsiteY4" fmla="*/ 0 h 6382487"/>
              <a:gd name="connsiteX0" fmla="*/ 0 w 4502989"/>
              <a:gd name="connsiteY0" fmla="*/ 0 h 6382487"/>
              <a:gd name="connsiteX1" fmla="*/ 4502989 w 4502989"/>
              <a:gd name="connsiteY1" fmla="*/ 0 h 6382487"/>
              <a:gd name="connsiteX2" fmla="*/ 4502989 w 4502989"/>
              <a:gd name="connsiteY2" fmla="*/ 4128385 h 6382487"/>
              <a:gd name="connsiteX3" fmla="*/ 0 w 4502989"/>
              <a:gd name="connsiteY3" fmla="*/ 6382487 h 6382487"/>
              <a:gd name="connsiteX4" fmla="*/ 0 w 4502989"/>
              <a:gd name="connsiteY4" fmla="*/ 0 h 6382487"/>
              <a:gd name="connsiteX0" fmla="*/ 0 w 4513622"/>
              <a:gd name="connsiteY0" fmla="*/ 0 h 6382487"/>
              <a:gd name="connsiteX1" fmla="*/ 4502989 w 4513622"/>
              <a:gd name="connsiteY1" fmla="*/ 0 h 6382487"/>
              <a:gd name="connsiteX2" fmla="*/ 4513622 w 4513622"/>
              <a:gd name="connsiteY2" fmla="*/ 4468627 h 6382487"/>
              <a:gd name="connsiteX3" fmla="*/ 0 w 4513622"/>
              <a:gd name="connsiteY3" fmla="*/ 6382487 h 6382487"/>
              <a:gd name="connsiteX4" fmla="*/ 0 w 4513622"/>
              <a:gd name="connsiteY4" fmla="*/ 0 h 638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622" h="6382487">
                <a:moveTo>
                  <a:pt x="0" y="0"/>
                </a:moveTo>
                <a:lnTo>
                  <a:pt x="4502989" y="0"/>
                </a:lnTo>
                <a:cubicBezTo>
                  <a:pt x="4506533" y="1489542"/>
                  <a:pt x="4510078" y="2979085"/>
                  <a:pt x="4513622" y="4468627"/>
                </a:cubicBezTo>
                <a:lnTo>
                  <a:pt x="0" y="6382487"/>
                </a:lnTo>
                <a:lnTo>
                  <a:pt x="0" y="0"/>
                </a:lnTo>
                <a:close/>
              </a:path>
            </a:pathLst>
          </a:custGeom>
          <a:solidFill>
            <a:schemeClr val="accent5">
              <a:lumMod val="50000"/>
              <a:alpha val="9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l" defTabSz="914099"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8" name="Rectangle 7"/>
          <p:cNvSpPr/>
          <p:nvPr/>
        </p:nvSpPr>
        <p:spPr>
          <a:xfrm>
            <a:off x="599767" y="3452752"/>
            <a:ext cx="6096000" cy="1015663"/>
          </a:xfrm>
          <a:prstGeom prst="rect">
            <a:avLst/>
          </a:prstGeom>
        </p:spPr>
        <p:txBody>
          <a:bodyPr>
            <a:spAutoFit/>
          </a:bodyPr>
          <a:lstStyle/>
          <a:p>
            <a:pPr marL="0" marR="0" lvl="0" indent="0" algn="l" defTabSz="914099" rtl="0" eaLnBrk="1" fontAlgn="base" latinLnBrk="0" hangingPunct="1">
              <a:lnSpc>
                <a:spcPct val="100000"/>
              </a:lnSpc>
              <a:spcBef>
                <a:spcPct val="0"/>
              </a:spcBef>
              <a:spcAft>
                <a:spcPct val="0"/>
              </a:spcAft>
              <a:buClrTx/>
              <a:buSzTx/>
              <a:buFontTx/>
              <a:buNone/>
              <a:tabLst/>
              <a:defRPr/>
            </a:pPr>
            <a:r>
              <a:rPr kumimoji="0" lang="pl-PL" sz="6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rPr>
              <a:t>Źródła</a:t>
            </a: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360311771"/>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pole tekstowe 2"/>
          <p:cNvSpPr txBox="1"/>
          <p:nvPr/>
        </p:nvSpPr>
        <p:spPr>
          <a:xfrm>
            <a:off x="1716833" y="308515"/>
            <a:ext cx="9349273" cy="5139869"/>
          </a:xfrm>
          <a:prstGeom prst="rect">
            <a:avLst/>
          </a:prstGeom>
          <a:noFill/>
        </p:spPr>
        <p:txBody>
          <a:bodyPr wrap="square" lIns="45720" tIns="0" rIns="0" bIns="0" rtlCol="0">
            <a:spAutoFit/>
          </a:bodyPr>
          <a:lstStyle/>
          <a:p>
            <a:pPr marL="457200" indent="-457200">
              <a:lnSpc>
                <a:spcPct val="90000"/>
              </a:lnSpc>
              <a:spcBef>
                <a:spcPct val="20000"/>
              </a:spcBef>
              <a:buClr>
                <a:schemeClr val="tx2"/>
              </a:buClr>
              <a:buSzPct val="115000"/>
              <a:buFont typeface="+mj-lt"/>
              <a:buAutoNum type="arabicPeriod"/>
            </a:pPr>
            <a:r>
              <a:rPr lang="pl-PL" sz="2000" b="1" dirty="0">
                <a:solidFill>
                  <a:schemeClr val="bg2"/>
                </a:solidFill>
                <a:latin typeface="Segoe UI Light" pitchFamily="34" charset="0"/>
              </a:rPr>
              <a:t>Bibliografia:</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1.	</a:t>
            </a:r>
            <a:r>
              <a:rPr lang="pl-PL" sz="2000" dirty="0" err="1">
                <a:solidFill>
                  <a:schemeClr val="bg2"/>
                </a:solidFill>
                <a:latin typeface="Segoe UI Light" pitchFamily="34" charset="0"/>
              </a:rPr>
              <a:t>Benkler</a:t>
            </a:r>
            <a:r>
              <a:rPr lang="pl-PL" sz="2000" dirty="0">
                <a:solidFill>
                  <a:schemeClr val="bg2"/>
                </a:solidFill>
                <a:latin typeface="Segoe UI Light" pitchFamily="34" charset="0"/>
              </a:rPr>
              <a:t> Y., Bogactwo sieci, Warszawa, 2008.</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2.	Rosenberg Daniel, Data </a:t>
            </a:r>
            <a:r>
              <a:rPr lang="pl-PL" sz="2000" dirty="0" err="1">
                <a:solidFill>
                  <a:schemeClr val="bg2"/>
                </a:solidFill>
                <a:latin typeface="Segoe UI Light" pitchFamily="34" charset="0"/>
              </a:rPr>
              <a:t>before</a:t>
            </a:r>
            <a:r>
              <a:rPr lang="pl-PL" sz="2000" dirty="0">
                <a:solidFill>
                  <a:schemeClr val="bg2"/>
                </a:solidFill>
                <a:latin typeface="Segoe UI Light" pitchFamily="34" charset="0"/>
              </a:rPr>
              <a:t> the </a:t>
            </a:r>
            <a:r>
              <a:rPr lang="pl-PL" sz="2000" dirty="0" err="1">
                <a:solidFill>
                  <a:schemeClr val="bg2"/>
                </a:solidFill>
                <a:latin typeface="Segoe UI Light" pitchFamily="34" charset="0"/>
              </a:rPr>
              <a:t>Fact</a:t>
            </a:r>
            <a:r>
              <a:rPr lang="pl-PL" sz="2000" dirty="0">
                <a:solidFill>
                  <a:schemeClr val="bg2"/>
                </a:solidFill>
                <a:latin typeface="Segoe UI Light" pitchFamily="34" charset="0"/>
              </a:rPr>
              <a:t>, [w:] Raw Data </a:t>
            </a:r>
            <a:r>
              <a:rPr lang="pl-PL" sz="2000" dirty="0" err="1">
                <a:solidFill>
                  <a:schemeClr val="bg2"/>
                </a:solidFill>
                <a:latin typeface="Segoe UI Light" pitchFamily="34" charset="0"/>
              </a:rPr>
              <a:t>Is</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an</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Oxymoron</a:t>
            </a:r>
            <a:r>
              <a:rPr lang="pl-PL" sz="2000" dirty="0">
                <a:solidFill>
                  <a:schemeClr val="bg2"/>
                </a:solidFill>
                <a:latin typeface="Segoe UI Light" pitchFamily="34" charset="0"/>
              </a:rPr>
              <a:t>, red. Lisa </a:t>
            </a:r>
            <a:r>
              <a:rPr lang="pl-PL" sz="2000" dirty="0" err="1">
                <a:solidFill>
                  <a:schemeClr val="bg2"/>
                </a:solidFill>
                <a:latin typeface="Segoe UI Light" pitchFamily="34" charset="0"/>
              </a:rPr>
              <a:t>Gitelman</a:t>
            </a:r>
            <a:r>
              <a:rPr lang="pl-PL" sz="2000" dirty="0">
                <a:solidFill>
                  <a:schemeClr val="bg2"/>
                </a:solidFill>
                <a:latin typeface="Segoe UI Light" pitchFamily="34" charset="0"/>
              </a:rPr>
              <a:t>, Londyn 2013, s. 15-40.</a:t>
            </a:r>
          </a:p>
          <a:p>
            <a:pPr marL="457200" indent="-457200">
              <a:lnSpc>
                <a:spcPct val="90000"/>
              </a:lnSpc>
              <a:spcBef>
                <a:spcPct val="20000"/>
              </a:spcBef>
              <a:buClr>
                <a:schemeClr val="tx2"/>
              </a:buClr>
              <a:buSzPct val="115000"/>
              <a:buFont typeface="+mj-lt"/>
              <a:buAutoNum type="arabicPeriod"/>
            </a:pPr>
            <a:r>
              <a:rPr lang="pl-PL" sz="2000" b="1" dirty="0">
                <a:solidFill>
                  <a:schemeClr val="bg2"/>
                </a:solidFill>
                <a:latin typeface="Segoe UI Light" pitchFamily="34" charset="0"/>
              </a:rPr>
              <a:t>Publikacje elektroniczne</a:t>
            </a:r>
            <a:r>
              <a:rPr lang="pl-PL" sz="2000" dirty="0">
                <a:solidFill>
                  <a:schemeClr val="bg2"/>
                </a:solidFill>
                <a:latin typeface="Segoe UI Light" pitchFamily="34" charset="0"/>
              </a:rPr>
              <a:t>:</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1.	Lieberman </a:t>
            </a:r>
            <a:r>
              <a:rPr lang="pl-PL" sz="2000" dirty="0" err="1">
                <a:solidFill>
                  <a:schemeClr val="bg2"/>
                </a:solidFill>
                <a:latin typeface="Segoe UI Light" pitchFamily="34" charset="0"/>
              </a:rPr>
              <a:t>Aiden</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Quantifying</a:t>
            </a:r>
            <a:r>
              <a:rPr lang="pl-PL" sz="2000" dirty="0">
                <a:solidFill>
                  <a:schemeClr val="bg2"/>
                </a:solidFill>
                <a:latin typeface="Segoe UI Light" pitchFamily="34" charset="0"/>
              </a:rPr>
              <a:t> the </a:t>
            </a:r>
            <a:r>
              <a:rPr lang="pl-PL" sz="2000" dirty="0" err="1">
                <a:solidFill>
                  <a:schemeClr val="bg2"/>
                </a:solidFill>
                <a:latin typeface="Segoe UI Light" pitchFamily="34" charset="0"/>
              </a:rPr>
              <a:t>Evolutionary</a:t>
            </a:r>
            <a:r>
              <a:rPr lang="pl-PL" sz="2000" dirty="0">
                <a:solidFill>
                  <a:schemeClr val="bg2"/>
                </a:solidFill>
                <a:latin typeface="Segoe UI Light" pitchFamily="34" charset="0"/>
              </a:rPr>
              <a:t> Dynamics of Language [online] [dostęp 15 marca 2017]. Dostępny w World </a:t>
            </a:r>
            <a:r>
              <a:rPr lang="pl-PL" sz="2000" dirty="0" err="1">
                <a:solidFill>
                  <a:schemeClr val="bg2"/>
                </a:solidFill>
                <a:latin typeface="Segoe UI Light" pitchFamily="34" charset="0"/>
              </a:rPr>
              <a:t>Wide</a:t>
            </a:r>
            <a:r>
              <a:rPr lang="pl-PL" sz="2000" dirty="0">
                <a:solidFill>
                  <a:schemeClr val="bg2"/>
                </a:solidFill>
                <a:latin typeface="Segoe UI Light" pitchFamily="34" charset="0"/>
              </a:rPr>
              <a:t> Web: http://www.nature.com/nature/journal/v449/n7163/full/nature06137.html</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2.	</a:t>
            </a:r>
            <a:r>
              <a:rPr lang="pl-PL" sz="2000" dirty="0" err="1">
                <a:solidFill>
                  <a:schemeClr val="bg2"/>
                </a:solidFill>
                <a:latin typeface="Segoe UI Light" pitchFamily="34" charset="0"/>
              </a:rPr>
              <a:t>Orwant</a:t>
            </a:r>
            <a:r>
              <a:rPr lang="pl-PL" sz="2000" dirty="0">
                <a:solidFill>
                  <a:schemeClr val="bg2"/>
                </a:solidFill>
                <a:latin typeface="Segoe UI Light" pitchFamily="34" charset="0"/>
              </a:rPr>
              <a:t> Jon, </a:t>
            </a:r>
            <a:r>
              <a:rPr lang="pl-PL" sz="2000" dirty="0" err="1">
                <a:solidFill>
                  <a:schemeClr val="bg2"/>
                </a:solidFill>
                <a:latin typeface="Segoe UI Light" pitchFamily="34" charset="0"/>
              </a:rPr>
              <a:t>Ngram</a:t>
            </a:r>
            <a:r>
              <a:rPr lang="pl-PL" sz="2000" dirty="0">
                <a:solidFill>
                  <a:schemeClr val="bg2"/>
                </a:solidFill>
                <a:latin typeface="Segoe UI Light" pitchFamily="34" charset="0"/>
              </a:rPr>
              <a:t> Viewer 2.0 [online] [dostęp 15 marca 2017]. </a:t>
            </a:r>
            <a:r>
              <a:rPr lang="pl-PL" sz="2000" dirty="0" err="1">
                <a:solidFill>
                  <a:schemeClr val="bg2"/>
                </a:solidFill>
                <a:latin typeface="Segoe UI Light" pitchFamily="34" charset="0"/>
              </a:rPr>
              <a:t>Dostępnt</a:t>
            </a:r>
            <a:r>
              <a:rPr lang="pl-PL" sz="2000" dirty="0">
                <a:solidFill>
                  <a:schemeClr val="bg2"/>
                </a:solidFill>
                <a:latin typeface="Segoe UI Light" pitchFamily="34" charset="0"/>
              </a:rPr>
              <a:t> w World </a:t>
            </a:r>
            <a:r>
              <a:rPr lang="pl-PL" sz="2000" dirty="0" err="1">
                <a:solidFill>
                  <a:schemeClr val="bg2"/>
                </a:solidFill>
                <a:latin typeface="Segoe UI Light" pitchFamily="34" charset="0"/>
              </a:rPr>
              <a:t>Wide</a:t>
            </a:r>
            <a:r>
              <a:rPr lang="pl-PL" sz="2000" dirty="0">
                <a:solidFill>
                  <a:schemeClr val="bg2"/>
                </a:solidFill>
                <a:latin typeface="Segoe UI Light" pitchFamily="34" charset="0"/>
              </a:rPr>
              <a:t> Web: https://research.googleblog.com/2012/10/ngram-viewer-20.html</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3.	Panter Michaela, Using Google Scholar vs. </a:t>
            </a:r>
            <a:r>
              <a:rPr lang="pl-PL" sz="2000" dirty="0" err="1">
                <a:solidFill>
                  <a:schemeClr val="bg2"/>
                </a:solidFill>
                <a:latin typeface="Segoe UI Light" pitchFamily="34" charset="0"/>
              </a:rPr>
              <a:t>Ngram</a:t>
            </a:r>
            <a:r>
              <a:rPr lang="pl-PL" sz="2000" dirty="0">
                <a:solidFill>
                  <a:schemeClr val="bg2"/>
                </a:solidFill>
                <a:latin typeface="Segoe UI Light" pitchFamily="34" charset="0"/>
              </a:rPr>
              <a:t> Viewer to </a:t>
            </a:r>
            <a:r>
              <a:rPr lang="pl-PL" sz="2000" dirty="0" err="1">
                <a:solidFill>
                  <a:schemeClr val="bg2"/>
                </a:solidFill>
                <a:latin typeface="Segoe UI Light" pitchFamily="34" charset="0"/>
              </a:rPr>
              <a:t>Determine</a:t>
            </a:r>
            <a:r>
              <a:rPr lang="pl-PL" sz="2000" dirty="0">
                <a:solidFill>
                  <a:schemeClr val="bg2"/>
                </a:solidFill>
                <a:latin typeface="Segoe UI Light" pitchFamily="34" charset="0"/>
              </a:rPr>
              <a:t> Field-</a:t>
            </a:r>
            <a:r>
              <a:rPr lang="pl-PL" sz="2000" dirty="0" err="1">
                <a:solidFill>
                  <a:schemeClr val="bg2"/>
                </a:solidFill>
                <a:latin typeface="Segoe UI Light" pitchFamily="34" charset="0"/>
              </a:rPr>
              <a:t>Specific</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Conventions</a:t>
            </a:r>
            <a:r>
              <a:rPr lang="pl-PL" sz="2000" dirty="0">
                <a:solidFill>
                  <a:schemeClr val="bg2"/>
                </a:solidFill>
                <a:latin typeface="Segoe UI Light" pitchFamily="34" charset="0"/>
              </a:rPr>
              <a:t> [online] [dostęp 15 marca 2017]. Dostępny w World </a:t>
            </a:r>
            <a:r>
              <a:rPr lang="pl-PL" sz="2000" dirty="0" err="1">
                <a:solidFill>
                  <a:schemeClr val="bg2"/>
                </a:solidFill>
                <a:latin typeface="Segoe UI Light" pitchFamily="34" charset="0"/>
              </a:rPr>
              <a:t>Wide</a:t>
            </a:r>
            <a:r>
              <a:rPr lang="pl-PL" sz="2000" dirty="0">
                <a:solidFill>
                  <a:schemeClr val="bg2"/>
                </a:solidFill>
                <a:latin typeface="Segoe UI Light" pitchFamily="34" charset="0"/>
              </a:rPr>
              <a:t> Web: http://www.aje.com/en/arc/using-google-scholar-vs-ngram-viewer-determine-field/</a:t>
            </a:r>
          </a:p>
          <a:p>
            <a:pPr marL="457200" indent="-457200">
              <a:lnSpc>
                <a:spcPct val="90000"/>
              </a:lnSpc>
              <a:spcBef>
                <a:spcPct val="20000"/>
              </a:spcBef>
              <a:buClr>
                <a:schemeClr val="tx2"/>
              </a:buClr>
              <a:buSzPct val="115000"/>
              <a:buFont typeface="+mj-lt"/>
              <a:buAutoNum type="arabicPeriod"/>
            </a:pPr>
            <a:r>
              <a:rPr lang="pl-PL" sz="2000" dirty="0">
                <a:solidFill>
                  <a:schemeClr val="bg2"/>
                </a:solidFill>
                <a:latin typeface="Segoe UI Light" pitchFamily="34" charset="0"/>
              </a:rPr>
              <a:t>4.	Williams </a:t>
            </a:r>
            <a:r>
              <a:rPr lang="pl-PL" sz="2000" dirty="0" err="1">
                <a:solidFill>
                  <a:schemeClr val="bg2"/>
                </a:solidFill>
                <a:latin typeface="Segoe UI Light" pitchFamily="34" charset="0"/>
              </a:rPr>
              <a:t>Jake</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Ryland</a:t>
            </a:r>
            <a:r>
              <a:rPr lang="pl-PL" sz="2000" dirty="0">
                <a:solidFill>
                  <a:schemeClr val="bg2"/>
                </a:solidFill>
                <a:latin typeface="Segoe UI Light" pitchFamily="34" charset="0"/>
              </a:rPr>
              <a:t>, </a:t>
            </a:r>
            <a:r>
              <a:rPr lang="pl-PL" sz="2000" dirty="0" err="1">
                <a:solidFill>
                  <a:schemeClr val="bg2"/>
                </a:solidFill>
                <a:latin typeface="Segoe UI Light" pitchFamily="34" charset="0"/>
              </a:rPr>
              <a:t>Zipf’s</a:t>
            </a:r>
            <a:r>
              <a:rPr lang="pl-PL" sz="2000" dirty="0">
                <a:solidFill>
                  <a:schemeClr val="bg2"/>
                </a:solidFill>
                <a:latin typeface="Segoe UI Light" pitchFamily="34" charset="0"/>
              </a:rPr>
              <a:t> law </a:t>
            </a:r>
            <a:r>
              <a:rPr lang="pl-PL" sz="2000" dirty="0" err="1">
                <a:solidFill>
                  <a:schemeClr val="bg2"/>
                </a:solidFill>
                <a:latin typeface="Segoe UI Light" pitchFamily="34" charset="0"/>
              </a:rPr>
              <a:t>holds</a:t>
            </a:r>
            <a:r>
              <a:rPr lang="pl-PL" sz="2000" dirty="0">
                <a:solidFill>
                  <a:schemeClr val="bg2"/>
                </a:solidFill>
                <a:latin typeface="Segoe UI Light" pitchFamily="34" charset="0"/>
              </a:rPr>
              <a:t> for </a:t>
            </a:r>
            <a:r>
              <a:rPr lang="pl-PL" sz="2000" dirty="0" err="1">
                <a:solidFill>
                  <a:schemeClr val="bg2"/>
                </a:solidFill>
                <a:latin typeface="Segoe UI Light" pitchFamily="34" charset="0"/>
              </a:rPr>
              <a:t>phrases</a:t>
            </a:r>
            <a:r>
              <a:rPr lang="pl-PL" sz="2000" dirty="0">
                <a:solidFill>
                  <a:schemeClr val="bg2"/>
                </a:solidFill>
                <a:latin typeface="Segoe UI Light" pitchFamily="34" charset="0"/>
              </a:rPr>
              <a:t>, not </a:t>
            </a:r>
            <a:r>
              <a:rPr lang="pl-PL" sz="2000" dirty="0" err="1">
                <a:solidFill>
                  <a:schemeClr val="bg2"/>
                </a:solidFill>
                <a:latin typeface="Segoe UI Light" pitchFamily="34" charset="0"/>
              </a:rPr>
              <a:t>words</a:t>
            </a:r>
            <a:r>
              <a:rPr lang="pl-PL" sz="2000" dirty="0">
                <a:solidFill>
                  <a:schemeClr val="bg2"/>
                </a:solidFill>
                <a:latin typeface="Segoe UI Light" pitchFamily="34" charset="0"/>
              </a:rPr>
              <a:t> [online] [dostęp 20 marca 2017]. Dostępny w World </a:t>
            </a:r>
            <a:r>
              <a:rPr lang="pl-PL" sz="2000" dirty="0" err="1">
                <a:solidFill>
                  <a:schemeClr val="bg2"/>
                </a:solidFill>
                <a:latin typeface="Segoe UI Light" pitchFamily="34" charset="0"/>
              </a:rPr>
              <a:t>Wide</a:t>
            </a:r>
            <a:r>
              <a:rPr lang="pl-PL" sz="2000" dirty="0">
                <a:solidFill>
                  <a:schemeClr val="bg2"/>
                </a:solidFill>
                <a:latin typeface="Segoe UI Light" pitchFamily="34" charset="0"/>
              </a:rPr>
              <a:t> Web: http://www.nature.com/articles/srep12209#abstract</a:t>
            </a:r>
          </a:p>
        </p:txBody>
      </p:sp>
    </p:spTree>
    <p:extLst>
      <p:ext uri="{BB962C8B-B14F-4D97-AF65-F5344CB8AC3E}">
        <p14:creationId xmlns:p14="http://schemas.microsoft.com/office/powerpoint/2010/main" val="200679139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99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35282" y="310689"/>
            <a:ext cx="7451781" cy="3877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2800" noProof="0" dirty="0">
                <a:solidFill>
                  <a:srgbClr val="505050"/>
                </a:solidFill>
                <a:latin typeface="Segoe UI"/>
              </a:rPr>
              <a:t>Przykład </a:t>
            </a:r>
            <a:r>
              <a:rPr lang="pl-PL" sz="2800" noProof="0" dirty="0" err="1">
                <a:solidFill>
                  <a:srgbClr val="505050"/>
                </a:solidFill>
                <a:latin typeface="Segoe UI"/>
              </a:rPr>
              <a:t>Ngramu</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Rectangle 2"/>
          <p:cNvSpPr/>
          <p:nvPr/>
        </p:nvSpPr>
        <p:spPr>
          <a:xfrm>
            <a:off x="4012185" y="-496434"/>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sp>
        <p:nvSpPr>
          <p:cNvPr id="4" name="Rectangle 3"/>
          <p:cNvSpPr/>
          <p:nvPr/>
        </p:nvSpPr>
        <p:spPr>
          <a:xfrm>
            <a:off x="7361296" y="-478025"/>
            <a:ext cx="434734" cy="1311128"/>
          </a:xfrm>
          <a:prstGeom prst="rect">
            <a:avLst/>
          </a:prstGeom>
        </p:spPr>
        <p:txBody>
          <a:bodyPr wrap="none">
            <a:spAutoFit/>
          </a:bodyPr>
          <a:lstStyle/>
          <a:p>
            <a:pPr marL="0" marR="0" lvl="0" indent="0" algn="l" defTabSz="914363" rtl="0" eaLnBrk="1" fontAlgn="auto" latinLnBrk="0" hangingPunct="1">
              <a:lnSpc>
                <a:spcPct val="90000"/>
              </a:lnSpc>
              <a:spcBef>
                <a:spcPct val="20000"/>
              </a:spcBef>
              <a:spcAft>
                <a:spcPts val="0"/>
              </a:spcAft>
              <a:buClr>
                <a:srgbClr val="A3A3A3"/>
              </a:buClr>
              <a:buSzPct val="115000"/>
              <a:buFontTx/>
              <a:buNone/>
              <a:tabLst/>
              <a:defRPr/>
            </a:pPr>
            <a:r>
              <a:rPr kumimoji="0" lang="en-GB" sz="8800" b="0" i="0" u="none" strike="noStrike" kern="1200" cap="none" spc="0" normalizeH="0" baseline="0" noProof="0" dirty="0">
                <a:ln>
                  <a:noFill/>
                </a:ln>
                <a:solidFill>
                  <a:srgbClr val="505050"/>
                </a:solidFill>
                <a:effectLst/>
                <a:uLnTx/>
                <a:uFillTx/>
                <a:latin typeface="Segoe UI Light" pitchFamily="34" charset="0"/>
                <a:ea typeface="+mn-ea"/>
                <a:cs typeface="+mn-cs"/>
              </a:rPr>
              <a:t>.</a:t>
            </a:r>
          </a:p>
        </p:txBody>
      </p:sp>
      <p:cxnSp>
        <p:nvCxnSpPr>
          <p:cNvPr id="6" name="Straight Connector 5"/>
          <p:cNvCxnSpPr/>
          <p:nvPr/>
        </p:nvCxnSpPr>
        <p:spPr>
          <a:xfrm>
            <a:off x="1926725" y="8634053"/>
            <a:ext cx="11303876" cy="0"/>
          </a:xfrm>
          <a:prstGeom prst="line">
            <a:avLst/>
          </a:prstGeom>
          <a:ln w="3175">
            <a:solidFill>
              <a:schemeClr val="bg1">
                <a:lumMod val="85000"/>
              </a:schemeClr>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391887" y="6581408"/>
            <a:ext cx="11652700" cy="152349"/>
          </a:xfrm>
          <a:prstGeom prst="rect">
            <a:avLst/>
          </a:prstGeom>
          <a:noFill/>
        </p:spPr>
        <p:txBody>
          <a:bodyPr wrap="square" lIns="45720" tIns="0" rIns="0" bIns="0" rtlCol="0">
            <a:spAutoFit/>
          </a:bodyPr>
          <a:lstStyle/>
          <a:p>
            <a:pPr lvl="0" algn="r">
              <a:lnSpc>
                <a:spcPct val="90000"/>
              </a:lnSpc>
              <a:spcBef>
                <a:spcPct val="20000"/>
              </a:spcBef>
              <a:buClr>
                <a:srgbClr val="A3A3A3"/>
              </a:buClr>
              <a:buSzPct val="115000"/>
              <a:defRPr/>
            </a:pPr>
            <a:r>
              <a:rPr lang="pl-PL" sz="1100" dirty="0">
                <a:solidFill>
                  <a:srgbClr val="666666"/>
                </a:solidFill>
                <a:latin typeface="Segoe UI Light" pitchFamily="34" charset="0"/>
              </a:rPr>
              <a:t>Źródło 1: https://books.google.com/ngrams </a:t>
            </a:r>
            <a:endParaRPr kumimoji="0" lang="en-GB" sz="1100" b="0" i="0" u="none" strike="noStrike" kern="1200" cap="none" spc="0" normalizeH="0" baseline="0" noProof="0" dirty="0">
              <a:ln>
                <a:noFill/>
              </a:ln>
              <a:solidFill>
                <a:srgbClr val="666666"/>
              </a:solidFill>
              <a:effectLst/>
              <a:uLnTx/>
              <a:uFillTx/>
              <a:latin typeface="Segoe UI Light" pitchFamily="34" charset="0"/>
              <a:ea typeface="+mn-ea"/>
              <a:cs typeface="+mn-cs"/>
            </a:endParaRPr>
          </a:p>
        </p:txBody>
      </p:sp>
      <p:cxnSp>
        <p:nvCxnSpPr>
          <p:cNvPr id="26" name="Straight Connector 25"/>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cxnSp>
        <p:nvCxnSpPr>
          <p:cNvPr id="39" name="Straight Connector 38"/>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pic>
        <p:nvPicPr>
          <p:cNvPr id="9" name="Obraz 8" descr="Google Ngram Viewe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1541" y="974433"/>
            <a:ext cx="11607282" cy="5221094"/>
          </a:xfrm>
          <a:prstGeom prst="rect">
            <a:avLst/>
          </a:prstGeom>
        </p:spPr>
      </p:pic>
    </p:spTree>
    <p:custDataLst>
      <p:tags r:id="rId1"/>
    </p:custDataLst>
    <p:extLst>
      <p:ext uri="{BB962C8B-B14F-4D97-AF65-F5344CB8AC3E}">
        <p14:creationId xmlns:p14="http://schemas.microsoft.com/office/powerpoint/2010/main" val="35157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12" name="TextBox 11"/>
          <p:cNvSpPr txBox="1"/>
          <p:nvPr/>
        </p:nvSpPr>
        <p:spPr>
          <a:xfrm>
            <a:off x="2391518" y="233678"/>
            <a:ext cx="7451781" cy="498598"/>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3600" dirty="0">
                <a:solidFill>
                  <a:srgbClr val="FFFFFF"/>
                </a:solidFill>
                <a:latin typeface="Segoe UI Light" pitchFamily="34" charset="0"/>
              </a:rPr>
              <a:t>Czym jest </a:t>
            </a:r>
            <a:r>
              <a:rPr lang="pl-PL" sz="3600" dirty="0" err="1">
                <a:solidFill>
                  <a:srgbClr val="FFFFFF"/>
                </a:solidFill>
                <a:latin typeface="Segoe UI Light" pitchFamily="34" charset="0"/>
              </a:rPr>
              <a:t>Ngram</a:t>
            </a:r>
            <a:r>
              <a:rPr lang="pl-PL" sz="3600" dirty="0">
                <a:solidFill>
                  <a:srgbClr val="FFFFFF"/>
                </a:solidFill>
                <a:latin typeface="Segoe UI Light" pitchFamily="34" charset="0"/>
              </a:rPr>
              <a:t> Viewer?</a:t>
            </a:r>
            <a:endParaRPr kumimoji="0" lang="en-GB" sz="3600" b="0" i="0" u="none" strike="noStrike" kern="1200" cap="none" spc="0" normalizeH="0" baseline="0" noProof="0" dirty="0">
              <a:ln>
                <a:noFill/>
              </a:ln>
              <a:solidFill>
                <a:srgbClr val="FFFFFF"/>
              </a:solidFill>
              <a:effectLst/>
              <a:uLnTx/>
              <a:uFillTx/>
              <a:latin typeface="Segoe UI Light" pitchFamily="34" charset="0"/>
              <a:ea typeface="+mn-ea"/>
              <a:cs typeface="+mn-cs"/>
            </a:endParaRPr>
          </a:p>
        </p:txBody>
      </p:sp>
      <p:sp>
        <p:nvSpPr>
          <p:cNvPr id="6" name="TextBox 5"/>
          <p:cNvSpPr txBox="1"/>
          <p:nvPr/>
        </p:nvSpPr>
        <p:spPr>
          <a:xfrm>
            <a:off x="2358443" y="853504"/>
            <a:ext cx="7451781" cy="276999"/>
          </a:xfrm>
          <a:prstGeom prst="rect">
            <a:avLst/>
          </a:prstGeom>
          <a:noFill/>
        </p:spPr>
        <p:txBody>
          <a:bodyPr wrap="square" lIns="45720" tIns="0" rIns="0" bIns="0" rtlCol="0">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pl-PL" sz="2000" b="0" i="0" u="none" strike="noStrike" kern="1200" cap="none" spc="0" normalizeH="0" baseline="0" noProof="0" dirty="0">
                <a:ln>
                  <a:noFill/>
                </a:ln>
                <a:solidFill>
                  <a:srgbClr val="FFFFFF"/>
                </a:solidFill>
                <a:effectLst/>
                <a:uLnTx/>
                <a:uFillTx/>
                <a:latin typeface="Segoe UI Light" pitchFamily="34" charset="0"/>
                <a:ea typeface="+mn-ea"/>
                <a:cs typeface="+mn-cs"/>
              </a:rPr>
              <a:t>(krótkie</a:t>
            </a:r>
            <a:r>
              <a:rPr kumimoji="0" lang="pl-PL" sz="2000" b="0" i="0" u="none" strike="noStrike" kern="1200" cap="none" spc="0" normalizeH="0" noProof="0" dirty="0">
                <a:ln>
                  <a:noFill/>
                </a:ln>
                <a:solidFill>
                  <a:srgbClr val="FFFFFF"/>
                </a:solidFill>
                <a:effectLst/>
                <a:uLnTx/>
                <a:uFillTx/>
                <a:latin typeface="Segoe UI Light" pitchFamily="34" charset="0"/>
                <a:ea typeface="+mn-ea"/>
                <a:cs typeface="+mn-cs"/>
              </a:rPr>
              <a:t> wprowadzenie)</a:t>
            </a:r>
            <a:endParaRPr kumimoji="0" lang="en-GB" sz="2000" b="0" i="0" u="none" strike="noStrike" kern="1200" cap="none" spc="0" normalizeH="0" baseline="0" noProof="0" dirty="0">
              <a:ln>
                <a:noFill/>
              </a:ln>
              <a:solidFill>
                <a:srgbClr val="FFFFFF"/>
              </a:solidFill>
              <a:effectLst/>
              <a:uLnTx/>
              <a:uFillTx/>
              <a:latin typeface="Segoe UI Light" pitchFamily="34" charset="0"/>
              <a:ea typeface="+mn-ea"/>
              <a:cs typeface="+mn-cs"/>
            </a:endParaRPr>
          </a:p>
        </p:txBody>
      </p:sp>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989045" y="1623527"/>
            <a:ext cx="10282335" cy="3964162"/>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Narzędzie Google </a:t>
            </a:r>
            <a:r>
              <a:rPr lang="pl-PL" sz="2800" dirty="0" err="1">
                <a:gradFill>
                  <a:gsLst>
                    <a:gs pos="5417">
                      <a:schemeClr val="bg2"/>
                    </a:gs>
                    <a:gs pos="98000">
                      <a:schemeClr val="bg2"/>
                    </a:gs>
                  </a:gsLst>
                  <a:lin ang="5400000" scaled="0"/>
                </a:gradFill>
                <a:latin typeface="Segoe UI Light" pitchFamily="34" charset="0"/>
              </a:rPr>
              <a:t>Ngram</a:t>
            </a:r>
            <a:r>
              <a:rPr lang="pl-PL" sz="2800" dirty="0">
                <a:gradFill>
                  <a:gsLst>
                    <a:gs pos="5417">
                      <a:schemeClr val="bg2"/>
                    </a:gs>
                    <a:gs pos="98000">
                      <a:schemeClr val="bg2"/>
                    </a:gs>
                  </a:gsLst>
                  <a:lin ang="5400000" scaled="0"/>
                </a:gradFill>
                <a:latin typeface="Segoe UI Light" pitchFamily="34" charset="0"/>
              </a:rPr>
              <a:t> Viewer pozwala wyszukiwać słowa kluczowe w książkach, które archiwizowane są przez Google </a:t>
            </a:r>
            <a:r>
              <a:rPr lang="pl-PL" sz="2800" dirty="0" err="1">
                <a:gradFill>
                  <a:gsLst>
                    <a:gs pos="5417">
                      <a:schemeClr val="bg2"/>
                    </a:gs>
                    <a:gs pos="98000">
                      <a:schemeClr val="bg2"/>
                    </a:gs>
                  </a:gsLst>
                  <a:lin ang="5400000" scaled="0"/>
                </a:gradFill>
                <a:latin typeface="Segoe UI Light" pitchFamily="34" charset="0"/>
              </a:rPr>
              <a:t>Books</a:t>
            </a:r>
            <a:r>
              <a:rPr lang="pl-PL" sz="2800" dirty="0">
                <a:gradFill>
                  <a:gsLst>
                    <a:gs pos="5417">
                      <a:schemeClr val="bg2"/>
                    </a:gs>
                    <a:gs pos="98000">
                      <a:schemeClr val="bg2"/>
                    </a:gs>
                  </a:gsLst>
                  <a:lin ang="5400000" scaled="0"/>
                </a:gradFill>
                <a:latin typeface="Segoe UI Light" pitchFamily="34" charset="0"/>
              </a:rPr>
              <a:t>. </a:t>
            </a:r>
          </a:p>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Jeśli w polu wyszukiwania wpiszemy frazę (język polski jest niestety niedostępny) pokaże się wykres pokazujący trendy występowania tej frazy/słowa kluczowego w określonym korpusie książek (np.: „British English”, „English </a:t>
            </a:r>
            <a:r>
              <a:rPr lang="pl-PL" sz="2800" dirty="0" err="1">
                <a:gradFill>
                  <a:gsLst>
                    <a:gs pos="5417">
                      <a:schemeClr val="bg2"/>
                    </a:gs>
                    <a:gs pos="98000">
                      <a:schemeClr val="bg2"/>
                    </a:gs>
                  </a:gsLst>
                  <a:lin ang="5400000" scaled="0"/>
                </a:gradFill>
                <a:latin typeface="Segoe UI Light" pitchFamily="34" charset="0"/>
              </a:rPr>
              <a:t>Fiction</a:t>
            </a:r>
            <a:r>
              <a:rPr lang="pl-PL" sz="2800" dirty="0">
                <a:gradFill>
                  <a:gsLst>
                    <a:gs pos="5417">
                      <a:schemeClr val="bg2"/>
                    </a:gs>
                    <a:gs pos="98000">
                      <a:schemeClr val="bg2"/>
                    </a:gs>
                  </a:gsLst>
                  <a:lin ang="5400000" scaled="0"/>
                </a:gradFill>
                <a:latin typeface="Segoe UI Light" pitchFamily="34" charset="0"/>
              </a:rPr>
              <a:t>”, „French”) na przestrzeni lat.</a:t>
            </a:r>
          </a:p>
        </p:txBody>
      </p:sp>
    </p:spTree>
    <p:extLst>
      <p:ext uri="{BB962C8B-B14F-4D97-AF65-F5344CB8AC3E}">
        <p14:creationId xmlns:p14="http://schemas.microsoft.com/office/powerpoint/2010/main" val="68701845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
        <p:nvSpPr>
          <p:cNvPr id="64" name="Right Triangle 63"/>
          <p:cNvSpPr/>
          <p:nvPr/>
        </p:nvSpPr>
        <p:spPr bwMode="auto">
          <a:xfrm rot="5400000">
            <a:off x="-1782407" y="1751454"/>
            <a:ext cx="4955737" cy="1448035"/>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5" name="Right Triangle 64"/>
          <p:cNvSpPr/>
          <p:nvPr/>
        </p:nvSpPr>
        <p:spPr bwMode="auto">
          <a:xfrm rot="16200000">
            <a:off x="9241743" y="3959911"/>
            <a:ext cx="4456529" cy="1443986"/>
          </a:xfrm>
          <a:prstGeom prst="rtTriangle">
            <a:avLst/>
          </a:prstGeom>
          <a:solidFill>
            <a:srgbClr val="666666">
              <a:alpha val="70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GB" sz="4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pole tekstowe 1"/>
          <p:cNvSpPr txBox="1"/>
          <p:nvPr/>
        </p:nvSpPr>
        <p:spPr>
          <a:xfrm>
            <a:off x="1231641" y="1156997"/>
            <a:ext cx="9741159" cy="4524315"/>
          </a:xfrm>
          <a:prstGeom prst="rect">
            <a:avLst/>
          </a:prstGeom>
          <a:noFill/>
        </p:spPr>
        <p:txBody>
          <a:bodyPr wrap="square" lIns="45720" tIns="0" rIns="0" bIns="0" rtlCol="0">
            <a:spAutoFit/>
          </a:bodyPr>
          <a:lstStyle/>
          <a:p>
            <a:pPr algn="just">
              <a:lnSpc>
                <a:spcPct val="150000"/>
              </a:lnSpc>
              <a:spcBef>
                <a:spcPct val="20000"/>
              </a:spcBef>
              <a:buClr>
                <a:schemeClr val="tx2"/>
              </a:buClr>
              <a:buSzPct val="115000"/>
            </a:pPr>
            <a:r>
              <a:rPr lang="pl-PL" sz="2800" dirty="0">
                <a:gradFill>
                  <a:gsLst>
                    <a:gs pos="5417">
                      <a:schemeClr val="bg2"/>
                    </a:gs>
                    <a:gs pos="98000">
                      <a:schemeClr val="bg2"/>
                    </a:gs>
                  </a:gsLst>
                  <a:lin ang="5400000" scaled="0"/>
                </a:gradFill>
                <a:latin typeface="Segoe UI Light" pitchFamily="34" charset="0"/>
              </a:rPr>
              <a:t>Można też wyszukiwać pod kątem różnej odmiany gramatycznej słów, dodanie końcówki _INF (</a:t>
            </a:r>
            <a:r>
              <a:rPr lang="pl-PL" sz="2800" dirty="0" err="1">
                <a:gradFill>
                  <a:gsLst>
                    <a:gs pos="5417">
                      <a:schemeClr val="bg2"/>
                    </a:gs>
                    <a:gs pos="98000">
                      <a:schemeClr val="bg2"/>
                    </a:gs>
                  </a:gsLst>
                  <a:lin ang="5400000" scaled="0"/>
                </a:gradFill>
                <a:latin typeface="Segoe UI Light" pitchFamily="34" charset="0"/>
              </a:rPr>
              <a:t>inflection</a:t>
            </a:r>
            <a:r>
              <a:rPr lang="pl-PL" sz="2800" dirty="0">
                <a:gradFill>
                  <a:gsLst>
                    <a:gs pos="5417">
                      <a:schemeClr val="bg2"/>
                    </a:gs>
                    <a:gs pos="98000">
                      <a:schemeClr val="bg2"/>
                    </a:gs>
                  </a:gsLst>
                  <a:lin ang="5400000" scaled="0"/>
                </a:gradFill>
                <a:latin typeface="Segoe UI Light" pitchFamily="34" charset="0"/>
              </a:rPr>
              <a:t>) do słowa, np. </a:t>
            </a:r>
            <a:r>
              <a:rPr lang="pl-PL" sz="2800" dirty="0" err="1">
                <a:gradFill>
                  <a:gsLst>
                    <a:gs pos="5417">
                      <a:schemeClr val="bg2"/>
                    </a:gs>
                    <a:gs pos="98000">
                      <a:schemeClr val="bg2"/>
                    </a:gs>
                  </a:gsLst>
                  <a:lin ang="5400000" scaled="0"/>
                </a:gradFill>
                <a:latin typeface="Segoe UI Light" pitchFamily="34" charset="0"/>
              </a:rPr>
              <a:t>book</a:t>
            </a:r>
            <a:r>
              <a:rPr lang="pl-PL" sz="2800" dirty="0">
                <a:gradFill>
                  <a:gsLst>
                    <a:gs pos="5417">
                      <a:schemeClr val="bg2"/>
                    </a:gs>
                    <a:gs pos="98000">
                      <a:schemeClr val="bg2"/>
                    </a:gs>
                  </a:gsLst>
                  <a:lin ang="5400000" scaled="0"/>
                </a:gradFill>
                <a:latin typeface="Segoe UI Light" pitchFamily="34" charset="0"/>
              </a:rPr>
              <a:t> (</a:t>
            </a:r>
            <a:r>
              <a:rPr lang="pl-PL" sz="2800" dirty="0" err="1">
                <a:gradFill>
                  <a:gsLst>
                    <a:gs pos="5417">
                      <a:schemeClr val="bg2"/>
                    </a:gs>
                    <a:gs pos="98000">
                      <a:schemeClr val="bg2"/>
                    </a:gs>
                  </a:gsLst>
                  <a:lin ang="5400000" scaled="0"/>
                </a:gradFill>
                <a:latin typeface="Segoe UI Light" pitchFamily="34" charset="0"/>
              </a:rPr>
              <a:t>learn_INF</a:t>
            </a:r>
            <a:r>
              <a:rPr lang="pl-PL" sz="2800" dirty="0">
                <a:gradFill>
                  <a:gsLst>
                    <a:gs pos="5417">
                      <a:schemeClr val="bg2"/>
                    </a:gs>
                    <a:gs pos="98000">
                      <a:schemeClr val="bg2"/>
                    </a:gs>
                  </a:gsLst>
                  <a:lin ang="5400000" scaled="0"/>
                </a:gradFill>
                <a:latin typeface="Segoe UI Light" pitchFamily="34" charset="0"/>
              </a:rPr>
              <a:t>) pokaże wyniki dla słów typu: learning, </a:t>
            </a:r>
            <a:r>
              <a:rPr lang="pl-PL" sz="2800" dirty="0" err="1">
                <a:gradFill>
                  <a:gsLst>
                    <a:gs pos="5417">
                      <a:schemeClr val="bg2"/>
                    </a:gs>
                    <a:gs pos="98000">
                      <a:schemeClr val="bg2"/>
                    </a:gs>
                  </a:gsLst>
                  <a:lin ang="5400000" scaled="0"/>
                </a:gradFill>
                <a:latin typeface="Segoe UI Light" pitchFamily="34" charset="0"/>
              </a:rPr>
              <a:t>learn</a:t>
            </a:r>
            <a:r>
              <a:rPr lang="pl-PL" sz="2800" dirty="0">
                <a:gradFill>
                  <a:gsLst>
                    <a:gs pos="5417">
                      <a:schemeClr val="bg2"/>
                    </a:gs>
                    <a:gs pos="98000">
                      <a:schemeClr val="bg2"/>
                    </a:gs>
                  </a:gsLst>
                  <a:lin ang="5400000" scaled="0"/>
                </a:gradFill>
                <a:latin typeface="Segoe UI Light" pitchFamily="34" charset="0"/>
              </a:rPr>
              <a:t>, </a:t>
            </a:r>
            <a:r>
              <a:rPr lang="pl-PL" sz="2800" dirty="0" err="1">
                <a:gradFill>
                  <a:gsLst>
                    <a:gs pos="5417">
                      <a:schemeClr val="bg2"/>
                    </a:gs>
                    <a:gs pos="98000">
                      <a:schemeClr val="bg2"/>
                    </a:gs>
                  </a:gsLst>
                  <a:lin ang="5400000" scaled="0"/>
                </a:gradFill>
                <a:latin typeface="Segoe UI Light" pitchFamily="34" charset="0"/>
              </a:rPr>
              <a:t>learned</a:t>
            </a:r>
            <a:r>
              <a:rPr lang="pl-PL" sz="2800" dirty="0">
                <a:gradFill>
                  <a:gsLst>
                    <a:gs pos="5417">
                      <a:schemeClr val="bg2"/>
                    </a:gs>
                    <a:gs pos="98000">
                      <a:schemeClr val="bg2"/>
                    </a:gs>
                  </a:gsLst>
                  <a:lin ang="5400000" scaled="0"/>
                </a:gradFill>
                <a:latin typeface="Segoe UI Light" pitchFamily="34" charset="0"/>
              </a:rPr>
              <a:t>, </a:t>
            </a:r>
            <a:r>
              <a:rPr lang="pl-PL" sz="2800" dirty="0" err="1">
                <a:gradFill>
                  <a:gsLst>
                    <a:gs pos="5417">
                      <a:schemeClr val="bg2"/>
                    </a:gs>
                    <a:gs pos="98000">
                      <a:schemeClr val="bg2"/>
                    </a:gs>
                  </a:gsLst>
                  <a:lin ang="5400000" scaled="0"/>
                </a:gradFill>
                <a:latin typeface="Segoe UI Light" pitchFamily="34" charset="0"/>
              </a:rPr>
              <a:t>learns</a:t>
            </a:r>
            <a:r>
              <a:rPr lang="pl-PL" sz="2800" dirty="0">
                <a:gradFill>
                  <a:gsLst>
                    <a:gs pos="5417">
                      <a:schemeClr val="bg2"/>
                    </a:gs>
                    <a:gs pos="98000">
                      <a:schemeClr val="bg2"/>
                    </a:gs>
                  </a:gsLst>
                  <a:lin ang="5400000" scaled="0"/>
                </a:gradFill>
                <a:latin typeface="Segoe UI Light" pitchFamily="34" charset="0"/>
              </a:rPr>
              <a:t>. Należy zwrócić uwagę na to, że Google domyślnie sprawdza wielkość liter, więc jeżeli wielkość liter nie powinna mieć znaczenia należy zaznaczyć opcję </a:t>
            </a:r>
            <a:r>
              <a:rPr lang="pl-PL" sz="2800" dirty="0" err="1">
                <a:gradFill>
                  <a:gsLst>
                    <a:gs pos="5417">
                      <a:schemeClr val="bg2"/>
                    </a:gs>
                    <a:gs pos="98000">
                      <a:schemeClr val="bg2"/>
                    </a:gs>
                  </a:gsLst>
                  <a:lin ang="5400000" scaled="0"/>
                </a:gradFill>
                <a:latin typeface="Segoe UI Light" pitchFamily="34" charset="0"/>
              </a:rPr>
              <a:t>case-insensitive</a:t>
            </a:r>
            <a:r>
              <a:rPr lang="pl-PL" sz="2800" dirty="0">
                <a:gradFill>
                  <a:gsLst>
                    <a:gs pos="5417">
                      <a:schemeClr val="bg2"/>
                    </a:gs>
                    <a:gs pos="98000">
                      <a:schemeClr val="bg2"/>
                    </a:gs>
                  </a:gsLst>
                  <a:lin ang="5400000" scaled="0"/>
                </a:gradFill>
                <a:latin typeface="Segoe UI Light" pitchFamily="34" charset="0"/>
              </a:rPr>
              <a:t> znajdującą się obok pola wyszukiwania.</a:t>
            </a:r>
          </a:p>
        </p:txBody>
      </p:sp>
    </p:spTree>
    <p:extLst>
      <p:ext uri="{BB962C8B-B14F-4D97-AF65-F5344CB8AC3E}">
        <p14:creationId xmlns:p14="http://schemas.microsoft.com/office/powerpoint/2010/main" val="153177413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1085" y="0"/>
            <a:ext cx="13081518" cy="8182997"/>
          </a:xfrm>
          <a:prstGeom prst="rect">
            <a:avLst/>
          </a:prstGeom>
        </p:spPr>
      </p:pic>
      <p:sp>
        <p:nvSpPr>
          <p:cNvPr id="3" name="TextBox 2"/>
          <p:cNvSpPr txBox="1"/>
          <p:nvPr/>
        </p:nvSpPr>
        <p:spPr>
          <a:xfrm>
            <a:off x="570364" y="1227658"/>
            <a:ext cx="8210780" cy="553998"/>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2000" dirty="0">
                <a:latin typeface="Segoe UI Light" pitchFamily="34" charset="0"/>
              </a:rPr>
              <a:t>Bez Google </a:t>
            </a:r>
            <a:r>
              <a:rPr lang="pl-PL" sz="2000" dirty="0" err="1">
                <a:latin typeface="Segoe UI Light" pitchFamily="34" charset="0"/>
              </a:rPr>
              <a:t>Books</a:t>
            </a:r>
            <a:r>
              <a:rPr lang="pl-PL" sz="2000" dirty="0">
                <a:latin typeface="Segoe UI Light" pitchFamily="34" charset="0"/>
              </a:rPr>
              <a:t> nie mógłby zaistnieć </a:t>
            </a:r>
            <a:r>
              <a:rPr lang="pl-PL" sz="2000" dirty="0" err="1">
                <a:latin typeface="Segoe UI Light" pitchFamily="34" charset="0"/>
              </a:rPr>
              <a:t>Ngram</a:t>
            </a:r>
            <a:r>
              <a:rPr lang="pl-PL" sz="2000" dirty="0">
                <a:latin typeface="Segoe UI Light" pitchFamily="34" charset="0"/>
              </a:rPr>
              <a:t> Viewer, ponieważ jedno wiąże się z drugim</a:t>
            </a:r>
            <a:endParaRPr kumimoji="0" lang="en-GB" b="0" i="0" u="none" strike="noStrike" kern="1200" cap="none" spc="0" normalizeH="0" baseline="0" noProof="0" dirty="0">
              <a:ln>
                <a:noFill/>
              </a:ln>
              <a:effectLst/>
              <a:uLnTx/>
              <a:uFillTx/>
              <a:latin typeface="Segoe UI Light" pitchFamily="34" charset="0"/>
            </a:endParaRPr>
          </a:p>
        </p:txBody>
      </p:sp>
      <p:sp>
        <p:nvSpPr>
          <p:cNvPr id="6" name="TextBox 5"/>
          <p:cNvSpPr txBox="1"/>
          <p:nvPr/>
        </p:nvSpPr>
        <p:spPr>
          <a:xfrm>
            <a:off x="2099488" y="6381516"/>
            <a:ext cx="4508810" cy="535531"/>
          </a:xfrm>
          <a:prstGeom prst="rect">
            <a:avLst/>
          </a:prstGeom>
          <a:noFill/>
        </p:spPr>
        <p:txBody>
          <a:bodyPr wrap="square" lIns="45720" tIns="0" rIns="0" bIns="0" rtlCol="0">
            <a:spAutoFit/>
          </a:bodyPr>
          <a:lstStyle/>
          <a:p>
            <a:pPr marL="0" marR="0" lvl="0" indent="0" algn="l" defTabSz="914400" rtl="0" eaLnBrk="1" fontAlgn="auto" latinLnBrk="0" hangingPunct="1">
              <a:lnSpc>
                <a:spcPct val="90000"/>
              </a:lnSpc>
              <a:spcBef>
                <a:spcPct val="20000"/>
              </a:spcBef>
              <a:spcAft>
                <a:spcPts val="0"/>
              </a:spcAft>
              <a:buClr>
                <a:srgbClr val="A3A3A3"/>
              </a:buClr>
              <a:buSzPct val="115000"/>
              <a:buFontTx/>
              <a:buNone/>
              <a:tabLst/>
              <a:defRPr/>
            </a:pPr>
            <a:r>
              <a:rPr lang="pl-PL" sz="1200" dirty="0">
                <a:latin typeface="Segoe UI Light" pitchFamily="34" charset="0"/>
              </a:rPr>
              <a:t>Źródło</a:t>
            </a:r>
            <a:r>
              <a:rPr kumimoji="0" lang="en-GB" sz="1200" b="0" i="0" u="none" strike="noStrike" kern="1200" cap="none" spc="0" normalizeH="0" baseline="0" noProof="0" dirty="0">
                <a:ln>
                  <a:noFill/>
                </a:ln>
                <a:effectLst/>
                <a:uLnTx/>
                <a:uFillTx/>
                <a:latin typeface="Segoe UI Light" pitchFamily="34" charset="0"/>
              </a:rPr>
              <a:t>: </a:t>
            </a:r>
          </a:p>
          <a:p>
            <a:pPr lvl="0">
              <a:lnSpc>
                <a:spcPct val="90000"/>
              </a:lnSpc>
              <a:spcBef>
                <a:spcPct val="20000"/>
              </a:spcBef>
              <a:buClr>
                <a:srgbClr val="A3A3A3"/>
              </a:buClr>
              <a:buSzPct val="115000"/>
              <a:defRPr/>
            </a:pPr>
            <a:r>
              <a:rPr lang="pl-PL" sz="1200" dirty="0">
                <a:latin typeface="Segoe UI Light" pitchFamily="34" charset="0"/>
              </a:rPr>
              <a:t>1</a:t>
            </a:r>
            <a:r>
              <a:rPr lang="en-GB" sz="1200" dirty="0">
                <a:latin typeface="Segoe UI Light" pitchFamily="34" charset="0"/>
              </a:rPr>
              <a:t>. http://www.theatlantic.com/technology/archive/2013/10/googles-ngram-viewer-goes-wild/280601/</a:t>
            </a:r>
            <a:endParaRPr kumimoji="0" lang="en-GB" sz="1200" b="0" i="0" u="none" strike="noStrike" kern="1200" cap="none" spc="0" normalizeH="0" baseline="0" noProof="0" dirty="0">
              <a:ln>
                <a:noFill/>
              </a:ln>
              <a:effectLst/>
              <a:uLnTx/>
              <a:uFillTx/>
              <a:latin typeface="Segoe UI Light" pitchFamily="34" charset="0"/>
            </a:endParaRPr>
          </a:p>
        </p:txBody>
      </p:sp>
      <p:sp>
        <p:nvSpPr>
          <p:cNvPr id="7" name="TextBox 6"/>
          <p:cNvSpPr txBox="1"/>
          <p:nvPr/>
        </p:nvSpPr>
        <p:spPr>
          <a:xfrm>
            <a:off x="519173" y="605625"/>
            <a:ext cx="8925078" cy="498598"/>
          </a:xfrm>
          <a:prstGeom prst="rect">
            <a:avLst/>
          </a:prstGeom>
          <a:noFill/>
        </p:spPr>
        <p:txBody>
          <a:bodyPr wrap="square" lIns="45720" tIns="0" rIns="0" bIns="0" rtlCol="0">
            <a:spAutoFit/>
          </a:bodyPr>
          <a:lstStyle/>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r>
              <a:rPr lang="pl-PL" sz="3600" dirty="0" err="1"/>
              <a:t>Ngram</a:t>
            </a:r>
            <a:r>
              <a:rPr lang="pl-PL" sz="3600" dirty="0"/>
              <a:t> Viewer a Google </a:t>
            </a:r>
            <a:r>
              <a:rPr lang="pl-PL" sz="3600" dirty="0" err="1"/>
              <a:t>Books</a:t>
            </a:r>
            <a:r>
              <a:rPr lang="pl-PL" sz="3600" dirty="0"/>
              <a:t> - informacje</a:t>
            </a:r>
            <a:endParaRPr kumimoji="0" lang="en-GB" sz="3600" b="0" i="0" u="none" strike="noStrike" kern="1200" cap="none" spc="0" normalizeH="0" baseline="0" noProof="0" dirty="0">
              <a:ln>
                <a:noFill/>
              </a:ln>
              <a:effectLst/>
              <a:uLnTx/>
              <a:uFillTx/>
            </a:endParaRPr>
          </a:p>
        </p:txBody>
      </p:sp>
      <p:sp>
        <p:nvSpPr>
          <p:cNvPr id="8" name="Rectangle 7"/>
          <p:cNvSpPr/>
          <p:nvPr/>
        </p:nvSpPr>
        <p:spPr bwMode="auto">
          <a:xfrm>
            <a:off x="2164695" y="2143582"/>
            <a:ext cx="2083502" cy="1760035"/>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9" name="Rectangle 8"/>
          <p:cNvSpPr/>
          <p:nvPr/>
        </p:nvSpPr>
        <p:spPr bwMode="auto">
          <a:xfrm>
            <a:off x="4287166" y="2143582"/>
            <a:ext cx="2236267" cy="1760036"/>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1" name="Rectangle 10"/>
          <p:cNvSpPr/>
          <p:nvPr/>
        </p:nvSpPr>
        <p:spPr>
          <a:xfrm>
            <a:off x="2506356" y="2242081"/>
            <a:ext cx="1364477"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dirty="0">
                <a:solidFill>
                  <a:schemeClr val="bg1"/>
                </a:solidFill>
              </a:rPr>
              <a:t>2002</a:t>
            </a:r>
            <a:endParaRPr kumimoji="0" lang="en-GB" sz="4000" b="1" i="0" u="none" strike="noStrike" kern="1200" cap="none" spc="0" normalizeH="0" baseline="0" noProof="0" dirty="0">
              <a:ln>
                <a:noFill/>
              </a:ln>
              <a:solidFill>
                <a:schemeClr val="bg1"/>
              </a:solidFill>
              <a:effectLst/>
              <a:uLnTx/>
              <a:uFillTx/>
              <a:ea typeface="+mn-ea"/>
              <a:cs typeface="+mn-cs"/>
            </a:endParaRPr>
          </a:p>
        </p:txBody>
      </p:sp>
      <p:sp>
        <p:nvSpPr>
          <p:cNvPr id="12" name="TextBox 11"/>
          <p:cNvSpPr txBox="1"/>
          <p:nvPr/>
        </p:nvSpPr>
        <p:spPr>
          <a:xfrm>
            <a:off x="2247206" y="2901371"/>
            <a:ext cx="1861829" cy="935641"/>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Rozpoczęcie przez zespół Google projektu „</a:t>
            </a:r>
            <a:r>
              <a:rPr lang="pl-PL" sz="1600" dirty="0" err="1">
                <a:solidFill>
                  <a:schemeClr val="bg1"/>
                </a:solidFill>
                <a:latin typeface="Segoe UI Light" pitchFamily="34" charset="0"/>
              </a:rPr>
              <a:t>Books</a:t>
            </a:r>
            <a:r>
              <a:rPr lang="pl-PL" sz="1600" dirty="0">
                <a:solidFill>
                  <a:schemeClr val="bg1"/>
                </a:solidFill>
                <a:latin typeface="Segoe UI Light" pitchFamily="34" charset="0"/>
              </a:rPr>
              <a:t>”</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13" name="Rectangle 12"/>
          <p:cNvSpPr/>
          <p:nvPr/>
        </p:nvSpPr>
        <p:spPr>
          <a:xfrm>
            <a:off x="4521837" y="2230692"/>
            <a:ext cx="1244251"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noProof="0" dirty="0">
                <a:solidFill>
                  <a:schemeClr val="bg1"/>
                </a:solidFill>
              </a:rPr>
              <a:t>25m</a:t>
            </a:r>
            <a:endParaRPr kumimoji="0" lang="en-GB" sz="4000" b="1" i="0" u="none" strike="noStrike" kern="1200" cap="none" spc="0" normalizeH="0" baseline="0" noProof="0" dirty="0">
              <a:ln>
                <a:noFill/>
              </a:ln>
              <a:solidFill>
                <a:schemeClr val="bg1"/>
              </a:solidFill>
              <a:effectLst/>
              <a:uLnTx/>
              <a:uFillTx/>
            </a:endParaRPr>
          </a:p>
        </p:txBody>
      </p:sp>
      <p:sp>
        <p:nvSpPr>
          <p:cNvPr id="14" name="TextBox 13"/>
          <p:cNvSpPr txBox="1"/>
          <p:nvPr/>
        </p:nvSpPr>
        <p:spPr>
          <a:xfrm>
            <a:off x="4477845" y="2901371"/>
            <a:ext cx="1861829" cy="1157240"/>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err="1">
                <a:solidFill>
                  <a:schemeClr val="bg1"/>
                </a:solidFill>
                <a:latin typeface="Segoe UI Light" pitchFamily="34" charset="0"/>
              </a:rPr>
              <a:t>Zdigitalizowanych</a:t>
            </a:r>
            <a:r>
              <a:rPr lang="pl-PL" sz="1600" dirty="0">
                <a:solidFill>
                  <a:schemeClr val="bg1"/>
                </a:solidFill>
                <a:latin typeface="Segoe UI Light" pitchFamily="34" charset="0"/>
              </a:rPr>
              <a:t> książek w sieci, czyli 22% z 129 000 000 książek.</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17" name="Rectangle 16"/>
          <p:cNvSpPr/>
          <p:nvPr/>
        </p:nvSpPr>
        <p:spPr bwMode="auto">
          <a:xfrm>
            <a:off x="2164695" y="4204430"/>
            <a:ext cx="2083502" cy="1760035"/>
          </a:xfrm>
          <a:prstGeom prst="rect">
            <a:avLst/>
          </a:prstGeom>
          <a:solidFill>
            <a:schemeClr val="accent6">
              <a:lumMod val="50000"/>
              <a:alpha val="74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8" name="Rectangle 17"/>
          <p:cNvSpPr/>
          <p:nvPr/>
        </p:nvSpPr>
        <p:spPr bwMode="auto">
          <a:xfrm>
            <a:off x="4287165" y="4204430"/>
            <a:ext cx="2236267" cy="1760036"/>
          </a:xfrm>
          <a:prstGeom prst="rect">
            <a:avLst/>
          </a:prstGeom>
          <a:solidFill>
            <a:schemeClr val="accent6">
              <a:lumMod val="50000"/>
              <a:alpha val="74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0" name="Rectangle 19"/>
          <p:cNvSpPr/>
          <p:nvPr/>
        </p:nvSpPr>
        <p:spPr>
          <a:xfrm>
            <a:off x="2567929" y="4299324"/>
            <a:ext cx="1364477"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pl-PL" sz="4000" b="1" i="0" u="none" strike="noStrike" kern="1200" cap="none" spc="0" normalizeH="0" baseline="0" noProof="0" dirty="0">
                <a:ln>
                  <a:noFill/>
                </a:ln>
                <a:solidFill>
                  <a:schemeClr val="bg1"/>
                </a:solidFill>
                <a:effectLst/>
                <a:uLnTx/>
                <a:uFillTx/>
                <a:ea typeface="+mn-ea"/>
                <a:cs typeface="+mn-cs"/>
              </a:rPr>
              <a:t>2010</a:t>
            </a:r>
            <a:endParaRPr kumimoji="0" lang="en-GB" sz="4000" b="1" i="0" u="none" strike="noStrike" kern="1200" cap="none" spc="0" normalizeH="0" baseline="0" noProof="0" dirty="0">
              <a:ln>
                <a:noFill/>
              </a:ln>
              <a:solidFill>
                <a:schemeClr val="bg1"/>
              </a:solidFill>
              <a:effectLst/>
              <a:uLnTx/>
              <a:uFillTx/>
              <a:ea typeface="+mn-ea"/>
              <a:cs typeface="+mn-cs"/>
            </a:endParaRPr>
          </a:p>
        </p:txBody>
      </p:sp>
      <p:sp>
        <p:nvSpPr>
          <p:cNvPr id="21" name="TextBox 20"/>
          <p:cNvSpPr txBox="1"/>
          <p:nvPr/>
        </p:nvSpPr>
        <p:spPr>
          <a:xfrm>
            <a:off x="2247207" y="5004024"/>
            <a:ext cx="2011194" cy="984885"/>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endParaRPr lang="pl-PL" sz="1600" dirty="0">
              <a:solidFill>
                <a:schemeClr val="bg1"/>
              </a:solidFill>
              <a:latin typeface="Segoe UI Light" pitchFamily="34" charset="0"/>
            </a:endParaRPr>
          </a:p>
          <a:p>
            <a:pPr defTabSz="914363">
              <a:lnSpc>
                <a:spcPct val="90000"/>
              </a:lnSpc>
              <a:spcBef>
                <a:spcPct val="20000"/>
              </a:spcBef>
              <a:buClr>
                <a:srgbClr val="A3A3A3"/>
              </a:buClr>
              <a:buSzPct val="115000"/>
              <a:defRPr/>
            </a:pPr>
            <a:r>
              <a:rPr lang="pl-PL" sz="1600" noProof="0" dirty="0">
                <a:solidFill>
                  <a:schemeClr val="bg1"/>
                </a:solidFill>
                <a:latin typeface="Segoe UI Light" pitchFamily="34" charset="0"/>
                <a:cs typeface="Segoe UI Light" panose="020B0502040204020203" pitchFamily="34" charset="0"/>
              </a:rPr>
              <a:t>Projekt został oficjalnie udostępniony</a:t>
            </a:r>
            <a:r>
              <a:rPr lang="pl-PL" sz="1600" baseline="30000" dirty="0">
                <a:solidFill>
                  <a:schemeClr val="bg1"/>
                </a:solidFill>
                <a:latin typeface="Segoe UI Light" panose="020B0502040204020203" pitchFamily="34" charset="0"/>
                <a:cs typeface="Segoe UI Light" panose="020B0502040204020203" pitchFamily="34" charset="0"/>
              </a:rPr>
              <a:t>1</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22" name="Rectangle 21"/>
          <p:cNvSpPr/>
          <p:nvPr/>
        </p:nvSpPr>
        <p:spPr>
          <a:xfrm>
            <a:off x="4517985" y="4287935"/>
            <a:ext cx="1398140"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noProof="0" dirty="0">
                <a:solidFill>
                  <a:schemeClr val="bg1"/>
                </a:solidFill>
              </a:rPr>
              <a:t>333B</a:t>
            </a:r>
            <a:endParaRPr kumimoji="0" lang="en-GB" sz="4000" b="1" i="0" u="none" strike="noStrike" kern="1200" cap="none" spc="0" normalizeH="0" baseline="0" noProof="0" dirty="0">
              <a:ln>
                <a:noFill/>
              </a:ln>
              <a:solidFill>
                <a:schemeClr val="bg1"/>
              </a:solidFill>
              <a:effectLst/>
              <a:uLnTx/>
              <a:uFillTx/>
            </a:endParaRPr>
          </a:p>
        </p:txBody>
      </p:sp>
      <p:sp>
        <p:nvSpPr>
          <p:cNvPr id="23" name="TextBox 22"/>
          <p:cNvSpPr txBox="1"/>
          <p:nvPr/>
        </p:nvSpPr>
        <p:spPr>
          <a:xfrm>
            <a:off x="4539419" y="5004024"/>
            <a:ext cx="1861829" cy="714042"/>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Słów analizowanych przez </a:t>
            </a:r>
            <a:r>
              <a:rPr lang="pl-PL" sz="1600" dirty="0" err="1">
                <a:solidFill>
                  <a:schemeClr val="bg1"/>
                </a:solidFill>
                <a:latin typeface="Segoe UI Light" pitchFamily="34" charset="0"/>
              </a:rPr>
              <a:t>Ngram</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26" name="Rectangle 25"/>
          <p:cNvSpPr/>
          <p:nvPr/>
        </p:nvSpPr>
        <p:spPr bwMode="auto">
          <a:xfrm>
            <a:off x="519173" y="2143582"/>
            <a:ext cx="1536410" cy="1760036"/>
          </a:xfrm>
          <a:prstGeom prst="rect">
            <a:avLst/>
          </a:prstGeom>
          <a:solidFill>
            <a:srgbClr val="002060">
              <a:alpha val="32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r>
              <a:rPr lang="pl-PL" sz="2400" b="1" kern="0" dirty="0">
                <a:gradFill>
                  <a:gsLst>
                    <a:gs pos="0">
                      <a:srgbClr val="FFFFFF"/>
                    </a:gs>
                    <a:gs pos="100000">
                      <a:srgbClr val="FFFFFF"/>
                    </a:gs>
                  </a:gsLst>
                  <a:lin ang="5400000" scaled="0"/>
                </a:gradFill>
              </a:rPr>
              <a:t>Google </a:t>
            </a:r>
            <a:r>
              <a:rPr lang="pl-PL" sz="2400" b="1" kern="0" dirty="0" err="1">
                <a:gradFill>
                  <a:gsLst>
                    <a:gs pos="0">
                      <a:srgbClr val="FFFFFF"/>
                    </a:gs>
                    <a:gs pos="100000">
                      <a:srgbClr val="FFFFFF"/>
                    </a:gs>
                  </a:gsLst>
                  <a:lin ang="5400000" scaled="0"/>
                </a:gradFill>
              </a:rPr>
              <a:t>Books</a:t>
            </a:r>
            <a:endParaRPr kumimoji="0" lang="en-GB" sz="2400" b="1"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7" name="Rectangle 26"/>
          <p:cNvSpPr/>
          <p:nvPr/>
        </p:nvSpPr>
        <p:spPr bwMode="auto">
          <a:xfrm>
            <a:off x="519173" y="4204430"/>
            <a:ext cx="1569414" cy="1760036"/>
          </a:xfrm>
          <a:prstGeom prst="rect">
            <a:avLst/>
          </a:prstGeom>
          <a:solidFill>
            <a:srgbClr val="002060">
              <a:alpha val="32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pl-PL" sz="2400" b="1" kern="0" dirty="0" err="1">
                <a:gradFill>
                  <a:gsLst>
                    <a:gs pos="0">
                      <a:srgbClr val="FFFFFF"/>
                    </a:gs>
                    <a:gs pos="100000">
                      <a:srgbClr val="FFFFFF"/>
                    </a:gs>
                  </a:gsLst>
                  <a:lin ang="5400000" scaled="0"/>
                </a:gradFill>
              </a:rPr>
              <a:t>Ngram</a:t>
            </a:r>
            <a:r>
              <a:rPr lang="pl-PL" sz="2400" b="1" kern="0" dirty="0">
                <a:gradFill>
                  <a:gsLst>
                    <a:gs pos="0">
                      <a:srgbClr val="FFFFFF"/>
                    </a:gs>
                    <a:gs pos="100000">
                      <a:srgbClr val="FFFFFF"/>
                    </a:gs>
                  </a:gsLst>
                  <a:lin ang="5400000" scaled="0"/>
                </a:gradFill>
              </a:rPr>
              <a:t> Viewer</a:t>
            </a:r>
            <a:endParaRPr lang="en-GB" sz="2400" b="1" kern="0" dirty="0">
              <a:gradFill>
                <a:gsLst>
                  <a:gs pos="0">
                    <a:srgbClr val="FFFFFF"/>
                  </a:gs>
                  <a:gs pos="100000">
                    <a:srgbClr val="FFFFFF"/>
                  </a:gs>
                </a:gsLst>
                <a:lin ang="5400000" scaled="0"/>
              </a:gradFill>
            </a:endParaRPr>
          </a:p>
        </p:txBody>
      </p:sp>
      <p:sp>
        <p:nvSpPr>
          <p:cNvPr id="30" name="TextBox 29"/>
          <p:cNvSpPr txBox="1"/>
          <p:nvPr/>
        </p:nvSpPr>
        <p:spPr>
          <a:xfrm>
            <a:off x="6739188" y="4993098"/>
            <a:ext cx="1768536" cy="350865"/>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200" b="0" i="0" u="none" strike="noStrike" kern="1200" cap="none" spc="0" normalizeH="0" baseline="0" noProof="0" dirty="0">
              <a:ln>
                <a:noFill/>
              </a:ln>
              <a:solidFill>
                <a:schemeClr val="bg1"/>
              </a:solidFill>
              <a:effectLst/>
              <a:uLnTx/>
              <a:uFillTx/>
              <a:latin typeface="Segoe UI Light" pitchFamily="34" charset="0"/>
            </a:endParaRPr>
          </a:p>
        </p:txBody>
      </p:sp>
      <p:sp>
        <p:nvSpPr>
          <p:cNvPr id="32" name="Rectangle 8"/>
          <p:cNvSpPr/>
          <p:nvPr/>
        </p:nvSpPr>
        <p:spPr bwMode="auto">
          <a:xfrm>
            <a:off x="6574345" y="2147244"/>
            <a:ext cx="2236267" cy="1760036"/>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4" name="Rectangle 8"/>
          <p:cNvSpPr/>
          <p:nvPr/>
        </p:nvSpPr>
        <p:spPr bwMode="auto">
          <a:xfrm>
            <a:off x="6574345" y="4204429"/>
            <a:ext cx="2236267" cy="1760036"/>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35" name="Rectangle 12"/>
          <p:cNvSpPr/>
          <p:nvPr/>
        </p:nvSpPr>
        <p:spPr>
          <a:xfrm>
            <a:off x="6701312" y="2232533"/>
            <a:ext cx="1537600"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kumimoji="0" lang="pl-PL" sz="4000" b="1" i="0" u="none" strike="noStrike" kern="1200" cap="none" spc="0" normalizeH="0" baseline="0" noProof="0" dirty="0">
                <a:ln>
                  <a:noFill/>
                </a:ln>
                <a:solidFill>
                  <a:schemeClr val="bg1"/>
                </a:solidFill>
                <a:effectLst/>
                <a:uLnTx/>
                <a:uFillTx/>
              </a:rPr>
              <a:t>13</a:t>
            </a:r>
            <a:r>
              <a:rPr kumimoji="0" lang="pl-PL" sz="4000" b="1" i="0" u="none" strike="noStrike" kern="1200" cap="none" spc="0" normalizeH="0" noProof="0" dirty="0">
                <a:ln>
                  <a:noFill/>
                </a:ln>
                <a:solidFill>
                  <a:schemeClr val="bg1"/>
                </a:solidFill>
                <a:effectLst/>
                <a:uLnTx/>
                <a:uFillTx/>
              </a:rPr>
              <a:t> lat</a:t>
            </a:r>
            <a:endParaRPr kumimoji="0" lang="en-GB" sz="4000" b="1" i="0" u="none" strike="noStrike" kern="1200" cap="none" spc="0" normalizeH="0" baseline="0" noProof="0" dirty="0">
              <a:ln>
                <a:noFill/>
              </a:ln>
              <a:solidFill>
                <a:schemeClr val="bg1"/>
              </a:solidFill>
              <a:effectLst/>
              <a:uLnTx/>
              <a:uFillTx/>
            </a:endParaRPr>
          </a:p>
        </p:txBody>
      </p:sp>
      <p:sp>
        <p:nvSpPr>
          <p:cNvPr id="36" name="TextBox 13"/>
          <p:cNvSpPr txBox="1"/>
          <p:nvPr/>
        </p:nvSpPr>
        <p:spPr>
          <a:xfrm>
            <a:off x="6761563" y="2887431"/>
            <a:ext cx="1861829" cy="492443"/>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Digitalizacji książek</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37" name="Rectangle 21"/>
          <p:cNvSpPr/>
          <p:nvPr/>
        </p:nvSpPr>
        <p:spPr>
          <a:xfrm>
            <a:off x="6779058" y="4299324"/>
            <a:ext cx="1242649"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dirty="0">
                <a:solidFill>
                  <a:schemeClr val="bg1"/>
                </a:solidFill>
              </a:rPr>
              <a:t>7</a:t>
            </a:r>
            <a:r>
              <a:rPr kumimoji="0" lang="pl-PL" sz="4000" b="1" i="0" u="none" strike="noStrike" kern="1200" cap="none" spc="0" normalizeH="0" noProof="0" dirty="0">
                <a:ln>
                  <a:noFill/>
                </a:ln>
                <a:solidFill>
                  <a:schemeClr val="bg1"/>
                </a:solidFill>
                <a:effectLst/>
                <a:uLnTx/>
                <a:uFillTx/>
              </a:rPr>
              <a:t> lat</a:t>
            </a:r>
            <a:endParaRPr kumimoji="0" lang="en-GB" sz="4000" b="1" i="0" u="none" strike="noStrike" kern="1200" cap="none" spc="0" normalizeH="0" baseline="0" noProof="0" dirty="0">
              <a:ln>
                <a:noFill/>
              </a:ln>
              <a:solidFill>
                <a:schemeClr val="bg1"/>
              </a:solidFill>
              <a:effectLst/>
              <a:uLnTx/>
              <a:uFillTx/>
            </a:endParaRPr>
          </a:p>
        </p:txBody>
      </p:sp>
      <p:sp>
        <p:nvSpPr>
          <p:cNvPr id="38" name="TextBox 22"/>
          <p:cNvSpPr txBox="1"/>
          <p:nvPr/>
        </p:nvSpPr>
        <p:spPr>
          <a:xfrm>
            <a:off x="6726640" y="5004024"/>
            <a:ext cx="1861829" cy="935641"/>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Rozwijania algorytmu i bazy słownictwa</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39" name="Rectangle 8"/>
          <p:cNvSpPr/>
          <p:nvPr/>
        </p:nvSpPr>
        <p:spPr bwMode="auto">
          <a:xfrm>
            <a:off x="8849580" y="4204429"/>
            <a:ext cx="2236267" cy="1760036"/>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0" name="Rectangle 21"/>
          <p:cNvSpPr/>
          <p:nvPr/>
        </p:nvSpPr>
        <p:spPr>
          <a:xfrm>
            <a:off x="9350394" y="4287934"/>
            <a:ext cx="774572"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dirty="0">
                <a:solidFill>
                  <a:schemeClr val="bg1"/>
                </a:solidFill>
              </a:rPr>
              <a:t>22</a:t>
            </a:r>
            <a:endParaRPr kumimoji="0" lang="en-GB" sz="4000" b="1" i="0" u="none" strike="noStrike" kern="1200" cap="none" spc="0" normalizeH="0" baseline="0" noProof="0" dirty="0">
              <a:ln>
                <a:noFill/>
              </a:ln>
              <a:solidFill>
                <a:schemeClr val="bg1"/>
              </a:solidFill>
              <a:effectLst/>
              <a:uLnTx/>
              <a:uFillTx/>
            </a:endParaRPr>
          </a:p>
        </p:txBody>
      </p:sp>
      <p:sp>
        <p:nvSpPr>
          <p:cNvPr id="41" name="TextBox 22"/>
          <p:cNvSpPr txBox="1"/>
          <p:nvPr/>
        </p:nvSpPr>
        <p:spPr>
          <a:xfrm>
            <a:off x="9071811" y="5024539"/>
            <a:ext cx="1861829" cy="492443"/>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Korpusy językowe</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
        <p:nvSpPr>
          <p:cNvPr id="42" name="Rectangle 8"/>
          <p:cNvSpPr/>
          <p:nvPr/>
        </p:nvSpPr>
        <p:spPr bwMode="auto">
          <a:xfrm>
            <a:off x="8849580" y="2143582"/>
            <a:ext cx="2236267" cy="1760036"/>
          </a:xfrm>
          <a:prstGeom prst="rect">
            <a:avLst/>
          </a:prstGeom>
          <a:solidFill>
            <a:schemeClr val="tx1">
              <a:alpha val="78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3" name="Rectangle 21"/>
          <p:cNvSpPr/>
          <p:nvPr/>
        </p:nvSpPr>
        <p:spPr>
          <a:xfrm>
            <a:off x="9350395" y="2255040"/>
            <a:ext cx="774572" cy="646331"/>
          </a:xfrm>
          <a:prstGeom prst="rect">
            <a:avLst/>
          </a:prstGeom>
        </p:spPr>
        <p:txBody>
          <a:bodyPr wrap="none">
            <a:spAutoFit/>
          </a:bodyPr>
          <a:lstStyle/>
          <a:p>
            <a:pPr marL="0" marR="0" lvl="0" indent="0" algn="ctr" defTabSz="914363" rtl="0" eaLnBrk="1" fontAlgn="auto" latinLnBrk="0" hangingPunct="1">
              <a:lnSpc>
                <a:spcPct val="90000"/>
              </a:lnSpc>
              <a:spcBef>
                <a:spcPct val="20000"/>
              </a:spcBef>
              <a:spcAft>
                <a:spcPts val="0"/>
              </a:spcAft>
              <a:buClr>
                <a:srgbClr val="A3A3A3"/>
              </a:buClr>
              <a:buSzPct val="115000"/>
              <a:buFontTx/>
              <a:buNone/>
              <a:tabLst/>
              <a:defRPr/>
            </a:pPr>
            <a:r>
              <a:rPr lang="pl-PL" sz="4000" b="1" noProof="0" dirty="0">
                <a:solidFill>
                  <a:schemeClr val="bg1"/>
                </a:solidFill>
              </a:rPr>
              <a:t>46</a:t>
            </a:r>
            <a:endParaRPr kumimoji="0" lang="en-GB" sz="4000" b="1" i="0" u="none" strike="noStrike" kern="1200" cap="none" spc="0" normalizeH="0" baseline="0" noProof="0" dirty="0">
              <a:ln>
                <a:noFill/>
              </a:ln>
              <a:solidFill>
                <a:schemeClr val="bg1"/>
              </a:solidFill>
              <a:effectLst/>
              <a:uLnTx/>
              <a:uFillTx/>
            </a:endParaRPr>
          </a:p>
        </p:txBody>
      </p:sp>
      <p:sp>
        <p:nvSpPr>
          <p:cNvPr id="44" name="TextBox 13"/>
          <p:cNvSpPr txBox="1"/>
          <p:nvPr/>
        </p:nvSpPr>
        <p:spPr>
          <a:xfrm>
            <a:off x="9022636" y="2887912"/>
            <a:ext cx="1861829" cy="714042"/>
          </a:xfrm>
          <a:prstGeom prst="rect">
            <a:avLst/>
          </a:prstGeom>
          <a:noFill/>
        </p:spPr>
        <p:txBody>
          <a:bodyPr wrap="square" lIns="45720" tIns="0" rIns="0" bIns="0" rtlCol="0">
            <a:spAutoFit/>
          </a:bodyPr>
          <a:lstStyle/>
          <a:p>
            <a:pPr defTabSz="914363">
              <a:lnSpc>
                <a:spcPct val="90000"/>
              </a:lnSpc>
              <a:spcBef>
                <a:spcPct val="20000"/>
              </a:spcBef>
              <a:buClr>
                <a:srgbClr val="A3A3A3"/>
              </a:buClr>
              <a:buSzPct val="115000"/>
              <a:defRPr/>
            </a:pPr>
            <a:r>
              <a:rPr lang="pl-PL" sz="1600" dirty="0">
                <a:solidFill>
                  <a:schemeClr val="bg1"/>
                </a:solidFill>
                <a:latin typeface="Segoe UI Light" pitchFamily="34" charset="0"/>
              </a:rPr>
              <a:t>Języków do wyszukiwania</a:t>
            </a:r>
            <a:endParaRPr lang="en-GB" sz="1600" baseline="30000" dirty="0">
              <a:solidFill>
                <a:schemeClr val="bg1"/>
              </a:solidFill>
              <a:latin typeface="Segoe UI Light" panose="020B0502040204020203" pitchFamily="34" charset="0"/>
              <a:cs typeface="Segoe UI Light" panose="020B0502040204020203" pitchFamily="34" charset="0"/>
            </a:endParaRPr>
          </a:p>
          <a:p>
            <a:pPr marL="0" marR="0" lvl="0" indent="0" defTabSz="914363" rtl="0" eaLnBrk="1" fontAlgn="auto" latinLnBrk="0" hangingPunct="1">
              <a:lnSpc>
                <a:spcPct val="90000"/>
              </a:lnSpc>
              <a:spcBef>
                <a:spcPct val="20000"/>
              </a:spcBef>
              <a:spcAft>
                <a:spcPts val="0"/>
              </a:spcAft>
              <a:buClr>
                <a:srgbClr val="A3A3A3"/>
              </a:buClr>
              <a:buSzPct val="115000"/>
              <a:buFontTx/>
              <a:buNone/>
              <a:tabLst/>
              <a:defRPr/>
            </a:pPr>
            <a:endParaRPr kumimoji="0" lang="en-GB" sz="1600" b="0" i="0" u="none" strike="noStrike" kern="1200" cap="none" spc="0" normalizeH="0" baseline="0" noProof="0" dirty="0">
              <a:ln>
                <a:noFill/>
              </a:ln>
              <a:solidFill>
                <a:schemeClr val="bg1"/>
              </a:solidFill>
              <a:effectLst/>
              <a:uLnTx/>
              <a:uFillTx/>
              <a:latin typeface="Segoe UI Light" pitchFamily="34" charset="0"/>
            </a:endParaRPr>
          </a:p>
        </p:txBody>
      </p:sp>
    </p:spTree>
    <p:extLst>
      <p:ext uri="{BB962C8B-B14F-4D97-AF65-F5344CB8AC3E}">
        <p14:creationId xmlns:p14="http://schemas.microsoft.com/office/powerpoint/2010/main" val="402449080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3244870"/>
            <a:ext cx="12192000" cy="3725680"/>
          </a:xfrm>
          <a:prstGeom prst="rect">
            <a:avLst/>
          </a:prstGeom>
          <a:solidFill>
            <a:schemeClr val="accent6">
              <a:lumMod val="75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522" y="11485624"/>
            <a:ext cx="12188826" cy="6905297"/>
          </a:xfrm>
          <a:prstGeom prst="rect">
            <a:avLst/>
          </a:prstGeom>
        </p:spPr>
      </p:pic>
      <p:sp>
        <p:nvSpPr>
          <p:cNvPr id="7" name="TextBox 6"/>
          <p:cNvSpPr txBox="1"/>
          <p:nvPr/>
        </p:nvSpPr>
        <p:spPr>
          <a:xfrm>
            <a:off x="4507145" y="271086"/>
            <a:ext cx="9981374" cy="369332"/>
          </a:xfrm>
          <a:prstGeom prst="rect">
            <a:avLst/>
          </a:prstGeom>
          <a:noFill/>
        </p:spPr>
        <p:txBody>
          <a:bodyPr wrap="square" lIns="45720" tIns="0" rIns="0" bIns="0" rtlCol="0">
            <a:spAutoFit/>
          </a:bodyPr>
          <a:lstStyle/>
          <a:p>
            <a:r>
              <a:rPr lang="pl-PL" sz="2400" dirty="0">
                <a:solidFill>
                  <a:srgbClr val="505050"/>
                </a:solidFill>
              </a:rPr>
              <a:t>Czas trwania badania</a:t>
            </a:r>
            <a:endParaRPr lang="en-GB" sz="2400" dirty="0">
              <a:solidFill>
                <a:srgbClr val="505050"/>
              </a:solidFill>
            </a:endParaRPr>
          </a:p>
        </p:txBody>
      </p:sp>
      <p:sp>
        <p:nvSpPr>
          <p:cNvPr id="8" name="Rectangle 7"/>
          <p:cNvSpPr/>
          <p:nvPr/>
        </p:nvSpPr>
        <p:spPr>
          <a:xfrm>
            <a:off x="2931869" y="-545175"/>
            <a:ext cx="234360" cy="341632"/>
          </a:xfrm>
          <a:prstGeom prst="rect">
            <a:avLst/>
          </a:prstGeom>
        </p:spPr>
        <p:txBody>
          <a:bodyPr wrap="none">
            <a:spAutoFit/>
          </a:bodyPr>
          <a:lstStyle/>
          <a:p>
            <a:pPr>
              <a:lnSpc>
                <a:spcPct val="90000"/>
              </a:lnSpc>
              <a:spcBef>
                <a:spcPct val="20000"/>
              </a:spcBef>
              <a:buClr>
                <a:srgbClr val="A3A3A3"/>
              </a:buClr>
              <a:buSzPct val="115000"/>
            </a:pPr>
            <a:r>
              <a:rPr lang="en-GB" dirty="0"/>
              <a:t>.</a:t>
            </a:r>
          </a:p>
        </p:txBody>
      </p:sp>
      <p:sp>
        <p:nvSpPr>
          <p:cNvPr id="9" name="Rectangle 8"/>
          <p:cNvSpPr/>
          <p:nvPr/>
        </p:nvSpPr>
        <p:spPr>
          <a:xfrm>
            <a:off x="7671895" y="-550798"/>
            <a:ext cx="434734" cy="1311128"/>
          </a:xfrm>
          <a:prstGeom prst="rect">
            <a:avLst/>
          </a:prstGeom>
        </p:spPr>
        <p:txBody>
          <a:bodyPr wrap="none">
            <a:spAutoFit/>
          </a:bodyPr>
          <a:lstStyle/>
          <a:p>
            <a:pPr>
              <a:lnSpc>
                <a:spcPct val="90000"/>
              </a:lnSpc>
              <a:spcBef>
                <a:spcPct val="20000"/>
              </a:spcBef>
              <a:buClr>
                <a:srgbClr val="A3A3A3"/>
              </a:buClr>
              <a:buSzPct val="115000"/>
            </a:pPr>
            <a:r>
              <a:rPr lang="en-GB" sz="8800" dirty="0">
                <a:solidFill>
                  <a:srgbClr val="505050"/>
                </a:solidFill>
                <a:latin typeface="Segoe UI Light" pitchFamily="34" charset="0"/>
              </a:rPr>
              <a:t>.</a:t>
            </a:r>
          </a:p>
        </p:txBody>
      </p:sp>
      <p:cxnSp>
        <p:nvCxnSpPr>
          <p:cNvPr id="10" name="Straight Connector 9"/>
          <p:cNvCxnSpPr/>
          <p:nvPr/>
        </p:nvCxnSpPr>
        <p:spPr>
          <a:xfrm>
            <a:off x="1097807" y="169358"/>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sp>
        <p:nvSpPr>
          <p:cNvPr id="35" name="Rectangle 34"/>
          <p:cNvSpPr/>
          <p:nvPr/>
        </p:nvSpPr>
        <p:spPr>
          <a:xfrm>
            <a:off x="3619320" y="-544447"/>
            <a:ext cx="434734" cy="1311128"/>
          </a:xfrm>
          <a:prstGeom prst="rect">
            <a:avLst/>
          </a:prstGeom>
        </p:spPr>
        <p:txBody>
          <a:bodyPr wrap="none">
            <a:spAutoFit/>
          </a:bodyPr>
          <a:lstStyle/>
          <a:p>
            <a:pPr>
              <a:lnSpc>
                <a:spcPct val="90000"/>
              </a:lnSpc>
              <a:spcBef>
                <a:spcPct val="20000"/>
              </a:spcBef>
              <a:buClr>
                <a:srgbClr val="A3A3A3"/>
              </a:buClr>
              <a:buSzPct val="115000"/>
            </a:pPr>
            <a:r>
              <a:rPr lang="en-GB" sz="8800" dirty="0">
                <a:solidFill>
                  <a:srgbClr val="505050"/>
                </a:solidFill>
                <a:latin typeface="Segoe UI Light" pitchFamily="34" charset="0"/>
              </a:rPr>
              <a:t>.</a:t>
            </a:r>
          </a:p>
        </p:txBody>
      </p:sp>
      <p:grpSp>
        <p:nvGrpSpPr>
          <p:cNvPr id="3" name="Group 2"/>
          <p:cNvGrpSpPr/>
          <p:nvPr/>
        </p:nvGrpSpPr>
        <p:grpSpPr>
          <a:xfrm>
            <a:off x="1579552" y="908143"/>
            <a:ext cx="1847855" cy="1971725"/>
            <a:chOff x="6468935" y="1637745"/>
            <a:chExt cx="4348472" cy="4639968"/>
          </a:xfrm>
        </p:grpSpPr>
        <p:sp>
          <p:nvSpPr>
            <p:cNvPr id="2" name="Rectangle 1"/>
            <p:cNvSpPr/>
            <p:nvPr/>
          </p:nvSpPr>
          <p:spPr bwMode="auto">
            <a:xfrm>
              <a:off x="6468935" y="2274659"/>
              <a:ext cx="4348472" cy="4003054"/>
            </a:xfrm>
            <a:prstGeom prst="rect">
              <a:avLst/>
            </a:prstGeom>
            <a:solidFill>
              <a:srgbClr val="00999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0" name="Rectangle 39"/>
            <p:cNvSpPr/>
            <p:nvPr/>
          </p:nvSpPr>
          <p:spPr bwMode="auto">
            <a:xfrm>
              <a:off x="6742204" y="2578843"/>
              <a:ext cx="3821549" cy="3517987"/>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 name="Flowchart: Terminator 3"/>
            <p:cNvSpPr/>
            <p:nvPr/>
          </p:nvSpPr>
          <p:spPr bwMode="auto">
            <a:xfrm>
              <a:off x="7537531" y="1661573"/>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3" name="Flowchart: Connector 12"/>
            <p:cNvSpPr/>
            <p:nvPr/>
          </p:nvSpPr>
          <p:spPr bwMode="auto">
            <a:xfrm>
              <a:off x="7445016" y="2590071"/>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0" name="Flowchart: Connector 49"/>
            <p:cNvSpPr/>
            <p:nvPr/>
          </p:nvSpPr>
          <p:spPr bwMode="auto">
            <a:xfrm>
              <a:off x="7612629" y="2829460"/>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3" name="Flowchart: Terminator 52"/>
            <p:cNvSpPr/>
            <p:nvPr/>
          </p:nvSpPr>
          <p:spPr bwMode="auto">
            <a:xfrm>
              <a:off x="9423171" y="1637745"/>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4" name="Flowchart: Connector 53"/>
            <p:cNvSpPr/>
            <p:nvPr/>
          </p:nvSpPr>
          <p:spPr bwMode="auto">
            <a:xfrm>
              <a:off x="9330656" y="2566243"/>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5" name="Flowchart: Terminator 54"/>
            <p:cNvSpPr/>
            <p:nvPr/>
          </p:nvSpPr>
          <p:spPr bwMode="auto">
            <a:xfrm>
              <a:off x="9505677" y="1915305"/>
              <a:ext cx="180665" cy="986797"/>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6" name="Flowchart: Connector 55"/>
            <p:cNvSpPr/>
            <p:nvPr/>
          </p:nvSpPr>
          <p:spPr bwMode="auto">
            <a:xfrm>
              <a:off x="9498269" y="2805632"/>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grpSp>
        <p:nvGrpSpPr>
          <p:cNvPr id="44" name="Group 43"/>
          <p:cNvGrpSpPr/>
          <p:nvPr/>
        </p:nvGrpSpPr>
        <p:grpSpPr>
          <a:xfrm>
            <a:off x="3636225" y="908143"/>
            <a:ext cx="1847855" cy="1971725"/>
            <a:chOff x="6468935" y="1637745"/>
            <a:chExt cx="4348472" cy="4639968"/>
          </a:xfrm>
        </p:grpSpPr>
        <p:sp>
          <p:nvSpPr>
            <p:cNvPr id="48" name="Rectangle 47"/>
            <p:cNvSpPr/>
            <p:nvPr/>
          </p:nvSpPr>
          <p:spPr bwMode="auto">
            <a:xfrm>
              <a:off x="6468935" y="2274659"/>
              <a:ext cx="4348472" cy="4003054"/>
            </a:xfrm>
            <a:prstGeom prst="rect">
              <a:avLst/>
            </a:prstGeom>
            <a:solidFill>
              <a:srgbClr val="00999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1" name="Rectangle 50"/>
            <p:cNvSpPr/>
            <p:nvPr/>
          </p:nvSpPr>
          <p:spPr bwMode="auto">
            <a:xfrm>
              <a:off x="6742204" y="2578843"/>
              <a:ext cx="3821549" cy="3517987"/>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2" name="Flowchart: Terminator 51"/>
            <p:cNvSpPr/>
            <p:nvPr/>
          </p:nvSpPr>
          <p:spPr bwMode="auto">
            <a:xfrm>
              <a:off x="7537531" y="1661573"/>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7" name="Flowchart: Connector 56"/>
            <p:cNvSpPr/>
            <p:nvPr/>
          </p:nvSpPr>
          <p:spPr bwMode="auto">
            <a:xfrm>
              <a:off x="7445016" y="2590071"/>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8" name="Flowchart: Terminator 57"/>
            <p:cNvSpPr/>
            <p:nvPr/>
          </p:nvSpPr>
          <p:spPr bwMode="auto">
            <a:xfrm>
              <a:off x="7620039" y="1940170"/>
              <a:ext cx="143707" cy="985760"/>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9" name="Flowchart: Connector 58"/>
            <p:cNvSpPr/>
            <p:nvPr/>
          </p:nvSpPr>
          <p:spPr bwMode="auto">
            <a:xfrm>
              <a:off x="7612629" y="2829460"/>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0" name="Flowchart: Terminator 59"/>
            <p:cNvSpPr/>
            <p:nvPr/>
          </p:nvSpPr>
          <p:spPr bwMode="auto">
            <a:xfrm>
              <a:off x="9423171" y="1637745"/>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1" name="Flowchart: Connector 60"/>
            <p:cNvSpPr/>
            <p:nvPr/>
          </p:nvSpPr>
          <p:spPr bwMode="auto">
            <a:xfrm>
              <a:off x="9330656" y="2566243"/>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2" name="Flowchart: Terminator 61"/>
            <p:cNvSpPr/>
            <p:nvPr/>
          </p:nvSpPr>
          <p:spPr bwMode="auto">
            <a:xfrm>
              <a:off x="9505679" y="1916342"/>
              <a:ext cx="143707" cy="985760"/>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3" name="Flowchart: Connector 62"/>
            <p:cNvSpPr/>
            <p:nvPr/>
          </p:nvSpPr>
          <p:spPr bwMode="auto">
            <a:xfrm>
              <a:off x="9498269" y="2805632"/>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sp>
        <p:nvSpPr>
          <p:cNvPr id="65" name="TextBox 64"/>
          <p:cNvSpPr txBox="1"/>
          <p:nvPr/>
        </p:nvSpPr>
        <p:spPr>
          <a:xfrm>
            <a:off x="2254010" y="1351839"/>
            <a:ext cx="615843" cy="249299"/>
          </a:xfrm>
          <a:prstGeom prst="rect">
            <a:avLst/>
          </a:prstGeom>
          <a:noFill/>
        </p:spPr>
        <p:txBody>
          <a:bodyPr wrap="square" lIns="45720" tIns="0" rIns="0" bIns="0" rtlCol="0">
            <a:spAutoFit/>
          </a:bodyPr>
          <a:lstStyle/>
          <a:p>
            <a:pPr>
              <a:lnSpc>
                <a:spcPct val="90000"/>
              </a:lnSpc>
              <a:spcBef>
                <a:spcPct val="20000"/>
              </a:spcBef>
              <a:buClr>
                <a:schemeClr val="tx2"/>
              </a:buClr>
              <a:buSzPct val="115000"/>
            </a:pPr>
            <a:r>
              <a:rPr lang="pl-PL" dirty="0">
                <a:solidFill>
                  <a:schemeClr val="tx1">
                    <a:lumMod val="75000"/>
                  </a:schemeClr>
                </a:solidFill>
                <a:latin typeface="Segoe UI Light" pitchFamily="34" charset="0"/>
              </a:rPr>
              <a:t>Luty</a:t>
            </a:r>
            <a:endParaRPr lang="en-GB" dirty="0">
              <a:solidFill>
                <a:schemeClr val="tx1">
                  <a:lumMod val="75000"/>
                </a:schemeClr>
              </a:solidFill>
              <a:latin typeface="Segoe UI Light" pitchFamily="34" charset="0"/>
            </a:endParaRPr>
          </a:p>
        </p:txBody>
      </p:sp>
      <p:sp>
        <p:nvSpPr>
          <p:cNvPr id="66" name="TextBox 65"/>
          <p:cNvSpPr txBox="1"/>
          <p:nvPr/>
        </p:nvSpPr>
        <p:spPr>
          <a:xfrm>
            <a:off x="4329968" y="1343932"/>
            <a:ext cx="1231688" cy="249299"/>
          </a:xfrm>
          <a:prstGeom prst="rect">
            <a:avLst/>
          </a:prstGeom>
          <a:noFill/>
        </p:spPr>
        <p:txBody>
          <a:bodyPr wrap="square" lIns="45720" tIns="0" rIns="0" bIns="0" rtlCol="0">
            <a:spAutoFit/>
          </a:bodyPr>
          <a:lstStyle/>
          <a:p>
            <a:pPr>
              <a:lnSpc>
                <a:spcPct val="90000"/>
              </a:lnSpc>
              <a:spcBef>
                <a:spcPct val="20000"/>
              </a:spcBef>
              <a:buClr>
                <a:schemeClr val="tx2"/>
              </a:buClr>
              <a:buSzPct val="115000"/>
            </a:pPr>
            <a:r>
              <a:rPr lang="pl-PL" dirty="0">
                <a:solidFill>
                  <a:schemeClr val="tx1">
                    <a:lumMod val="75000"/>
                  </a:schemeClr>
                </a:solidFill>
                <a:latin typeface="Segoe UI Light" pitchFamily="34" charset="0"/>
              </a:rPr>
              <a:t>Luty</a:t>
            </a:r>
            <a:endParaRPr lang="en-GB" dirty="0">
              <a:solidFill>
                <a:schemeClr val="tx1">
                  <a:lumMod val="75000"/>
                </a:schemeClr>
              </a:solidFill>
              <a:latin typeface="Segoe UI Light" pitchFamily="34" charset="0"/>
            </a:endParaRPr>
          </a:p>
        </p:txBody>
      </p:sp>
      <p:graphicFrame>
        <p:nvGraphicFramePr>
          <p:cNvPr id="69" name="Table 68"/>
          <p:cNvGraphicFramePr>
            <a:graphicFrameLocks noGrp="1"/>
          </p:cNvGraphicFramePr>
          <p:nvPr>
            <p:extLst>
              <p:ext uri="{D42A27DB-BD31-4B8C-83A1-F6EECF244321}">
                <p14:modId xmlns:p14="http://schemas.microsoft.com/office/powerpoint/2010/main" val="955496987"/>
              </p:ext>
            </p:extLst>
          </p:nvPr>
        </p:nvGraphicFramePr>
        <p:xfrm>
          <a:off x="1745071" y="1593231"/>
          <a:ext cx="1516816" cy="1152136"/>
        </p:xfrm>
        <a:graphic>
          <a:graphicData uri="http://schemas.openxmlformats.org/drawingml/2006/table">
            <a:tbl>
              <a:tblPr firstRow="1" bandRow="1">
                <a:tableStyleId>{5C22544A-7EE6-4342-B048-85BDC9FD1C3A}</a:tableStyleId>
              </a:tblPr>
              <a:tblGrid>
                <a:gridCol w="216688">
                  <a:extLst>
                    <a:ext uri="{9D8B030D-6E8A-4147-A177-3AD203B41FA5}">
                      <a16:colId xmlns:a16="http://schemas.microsoft.com/office/drawing/2014/main" val="4174049780"/>
                    </a:ext>
                  </a:extLst>
                </a:gridCol>
                <a:gridCol w="216688">
                  <a:extLst>
                    <a:ext uri="{9D8B030D-6E8A-4147-A177-3AD203B41FA5}">
                      <a16:colId xmlns:a16="http://schemas.microsoft.com/office/drawing/2014/main" val="3543255605"/>
                    </a:ext>
                  </a:extLst>
                </a:gridCol>
                <a:gridCol w="216688">
                  <a:extLst>
                    <a:ext uri="{9D8B030D-6E8A-4147-A177-3AD203B41FA5}">
                      <a16:colId xmlns:a16="http://schemas.microsoft.com/office/drawing/2014/main" val="2838798955"/>
                    </a:ext>
                  </a:extLst>
                </a:gridCol>
                <a:gridCol w="216688">
                  <a:extLst>
                    <a:ext uri="{9D8B030D-6E8A-4147-A177-3AD203B41FA5}">
                      <a16:colId xmlns:a16="http://schemas.microsoft.com/office/drawing/2014/main" val="3887473935"/>
                    </a:ext>
                  </a:extLst>
                </a:gridCol>
                <a:gridCol w="216688">
                  <a:extLst>
                    <a:ext uri="{9D8B030D-6E8A-4147-A177-3AD203B41FA5}">
                      <a16:colId xmlns:a16="http://schemas.microsoft.com/office/drawing/2014/main" val="2298481104"/>
                    </a:ext>
                  </a:extLst>
                </a:gridCol>
                <a:gridCol w="216688">
                  <a:extLst>
                    <a:ext uri="{9D8B030D-6E8A-4147-A177-3AD203B41FA5}">
                      <a16:colId xmlns:a16="http://schemas.microsoft.com/office/drawing/2014/main" val="1097338927"/>
                    </a:ext>
                  </a:extLst>
                </a:gridCol>
                <a:gridCol w="216688">
                  <a:extLst>
                    <a:ext uri="{9D8B030D-6E8A-4147-A177-3AD203B41FA5}">
                      <a16:colId xmlns:a16="http://schemas.microsoft.com/office/drawing/2014/main" val="825853975"/>
                    </a:ext>
                  </a:extLst>
                </a:gridCol>
              </a:tblGrid>
              <a:tr h="178090">
                <a:tc gridSpan="7">
                  <a:txBody>
                    <a:bodyPr/>
                    <a:lstStyle/>
                    <a:p>
                      <a:r>
                        <a:rPr lang="pl-PL" sz="800" dirty="0">
                          <a:solidFill>
                            <a:schemeClr val="tx1">
                              <a:lumMod val="75000"/>
                            </a:schemeClr>
                          </a:solidFill>
                        </a:rPr>
                        <a:t>Luty</a:t>
                      </a:r>
                      <a:r>
                        <a:rPr lang="pl-PL" sz="800" baseline="0" dirty="0">
                          <a:solidFill>
                            <a:schemeClr val="tx1">
                              <a:lumMod val="75000"/>
                            </a:schemeClr>
                          </a:solidFill>
                        </a:rPr>
                        <a:t> 2015</a:t>
                      </a:r>
                      <a:endParaRPr lang="en-US" sz="800" dirty="0">
                        <a:solidFill>
                          <a:schemeClr val="tx1">
                            <a:lumMod val="75000"/>
                          </a:schemeClr>
                        </a:solidFill>
                      </a:endParaRPr>
                    </a:p>
                  </a:txBody>
                  <a:tcPr marL="38392" marR="38392" marT="19195" marB="19195">
                    <a:solidFill>
                      <a:schemeClr val="bg1">
                        <a:lumMod val="8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67195251"/>
                  </a:ext>
                </a:extLst>
              </a:tr>
              <a:tr h="162341">
                <a:tc>
                  <a:txBody>
                    <a:bodyPr/>
                    <a:lstStyle/>
                    <a:p>
                      <a:r>
                        <a:rPr lang="en-GB" sz="800" dirty="0"/>
                        <a:t>M</a:t>
                      </a:r>
                      <a:endParaRPr lang="en-US" sz="800" dirty="0"/>
                    </a:p>
                  </a:txBody>
                  <a:tcPr marL="38392" marR="38392" marT="19195" marB="19195">
                    <a:solidFill>
                      <a:schemeClr val="bg1">
                        <a:lumMod val="85000"/>
                      </a:schemeClr>
                    </a:solidFill>
                  </a:tcPr>
                </a:tc>
                <a:tc>
                  <a:txBody>
                    <a:bodyPr/>
                    <a:lstStyle/>
                    <a:p>
                      <a:r>
                        <a:rPr lang="en-GB" sz="800" dirty="0"/>
                        <a:t>Tu</a:t>
                      </a:r>
                      <a:endParaRPr lang="en-US" sz="800" dirty="0"/>
                    </a:p>
                  </a:txBody>
                  <a:tcPr marL="38392" marR="38392" marT="19195" marB="19195">
                    <a:solidFill>
                      <a:schemeClr val="bg1">
                        <a:lumMod val="85000"/>
                      </a:schemeClr>
                    </a:solidFill>
                  </a:tcPr>
                </a:tc>
                <a:tc>
                  <a:txBody>
                    <a:bodyPr/>
                    <a:lstStyle/>
                    <a:p>
                      <a:r>
                        <a:rPr lang="en-GB" sz="800" dirty="0"/>
                        <a:t>W</a:t>
                      </a:r>
                      <a:endParaRPr lang="en-US" sz="800" dirty="0"/>
                    </a:p>
                  </a:txBody>
                  <a:tcPr marL="38392" marR="38392" marT="19195" marB="19195">
                    <a:solidFill>
                      <a:schemeClr val="bg1">
                        <a:lumMod val="85000"/>
                      </a:schemeClr>
                    </a:solidFill>
                  </a:tcPr>
                </a:tc>
                <a:tc>
                  <a:txBody>
                    <a:bodyPr/>
                    <a:lstStyle/>
                    <a:p>
                      <a:r>
                        <a:rPr lang="en-GB" sz="800" dirty="0" err="1"/>
                        <a:t>Th</a:t>
                      </a:r>
                      <a:endParaRPr lang="en-US" sz="800" dirty="0"/>
                    </a:p>
                  </a:txBody>
                  <a:tcPr marL="38392" marR="38392" marT="19195" marB="19195">
                    <a:solidFill>
                      <a:schemeClr val="bg1">
                        <a:lumMod val="85000"/>
                      </a:schemeClr>
                    </a:solidFill>
                  </a:tcPr>
                </a:tc>
                <a:tc>
                  <a:txBody>
                    <a:bodyPr/>
                    <a:lstStyle/>
                    <a:p>
                      <a:r>
                        <a:rPr lang="en-GB" sz="800" dirty="0"/>
                        <a:t>F</a:t>
                      </a:r>
                      <a:endParaRPr lang="en-US" sz="800" dirty="0"/>
                    </a:p>
                  </a:txBody>
                  <a:tcPr marL="38392" marR="38392" marT="19195" marB="19195">
                    <a:solidFill>
                      <a:schemeClr val="bg1">
                        <a:lumMod val="85000"/>
                      </a:schemeClr>
                    </a:solidFill>
                  </a:tcPr>
                </a:tc>
                <a:tc>
                  <a:txBody>
                    <a:bodyPr/>
                    <a:lstStyle/>
                    <a:p>
                      <a:r>
                        <a:rPr lang="en-GB" sz="800" dirty="0"/>
                        <a:t>Sa</a:t>
                      </a:r>
                      <a:endParaRPr lang="en-US" sz="800" dirty="0"/>
                    </a:p>
                  </a:txBody>
                  <a:tcPr marL="38392" marR="38392" marT="19195" marB="19195">
                    <a:solidFill>
                      <a:schemeClr val="bg1">
                        <a:lumMod val="85000"/>
                      </a:schemeClr>
                    </a:solidFill>
                  </a:tcPr>
                </a:tc>
                <a:tc>
                  <a:txBody>
                    <a:bodyPr/>
                    <a:lstStyle/>
                    <a:p>
                      <a:r>
                        <a:rPr lang="en-GB" sz="800" dirty="0"/>
                        <a:t>Su</a:t>
                      </a:r>
                      <a:endParaRPr lang="en-US" sz="800" dirty="0"/>
                    </a:p>
                  </a:txBody>
                  <a:tcPr marL="38392" marR="38392" marT="19195" marB="19195">
                    <a:solidFill>
                      <a:schemeClr val="bg1">
                        <a:lumMod val="85000"/>
                      </a:schemeClr>
                    </a:solidFill>
                  </a:tcPr>
                </a:tc>
                <a:extLst>
                  <a:ext uri="{0D108BD9-81ED-4DB2-BD59-A6C34878D82A}">
                    <a16:rowId xmlns:a16="http://schemas.microsoft.com/office/drawing/2014/main" val="997023534"/>
                  </a:ext>
                </a:extLst>
              </a:tr>
              <a:tr h="162341">
                <a:tc>
                  <a:txBody>
                    <a:bodyPr/>
                    <a:lstStyle/>
                    <a:p>
                      <a:endParaRPr lang="en-US" sz="800" dirty="0"/>
                    </a:p>
                  </a:txBody>
                  <a:tcPr marL="38392" marR="38392" marT="19195" marB="19195">
                    <a:solidFill>
                      <a:schemeClr val="bg1">
                        <a:lumMod val="85000"/>
                      </a:schemeClr>
                    </a:solidFill>
                  </a:tcPr>
                </a:tc>
                <a:tc>
                  <a:txBody>
                    <a:bodyPr/>
                    <a:lstStyle/>
                    <a:p>
                      <a:endParaRPr lang="en-US" sz="800" dirty="0"/>
                    </a:p>
                  </a:txBody>
                  <a:tcPr marL="38392" marR="38392" marT="19195" marB="19195">
                    <a:solidFill>
                      <a:schemeClr val="bg1">
                        <a:lumMod val="85000"/>
                      </a:schemeClr>
                    </a:solidFill>
                  </a:tcPr>
                </a:tc>
                <a:tc>
                  <a:txBody>
                    <a:bodyPr/>
                    <a:lstStyle/>
                    <a:p>
                      <a:endParaRPr lang="en-US" sz="800" dirty="0"/>
                    </a:p>
                  </a:txBody>
                  <a:tcPr marL="38392" marR="38392" marT="19195" marB="19195">
                    <a:solidFill>
                      <a:schemeClr val="bg1">
                        <a:lumMod val="85000"/>
                      </a:schemeClr>
                    </a:solidFill>
                  </a:tcPr>
                </a:tc>
                <a:tc>
                  <a:txBody>
                    <a:bodyPr/>
                    <a:lstStyle/>
                    <a:p>
                      <a:endParaRPr lang="en-US" sz="800" dirty="0"/>
                    </a:p>
                  </a:txBody>
                  <a:tcPr marL="38392" marR="38392" marT="19195" marB="19195">
                    <a:solidFill>
                      <a:schemeClr val="bg1">
                        <a:lumMod val="85000"/>
                      </a:schemeClr>
                    </a:solidFill>
                  </a:tcPr>
                </a:tc>
                <a:tc>
                  <a:txBody>
                    <a:bodyPr/>
                    <a:lstStyle/>
                    <a:p>
                      <a:endParaRPr lang="en-US" sz="800" dirty="0"/>
                    </a:p>
                  </a:txBody>
                  <a:tcPr marL="38392" marR="38392" marT="19195" marB="19195">
                    <a:solidFill>
                      <a:schemeClr val="bg1">
                        <a:lumMod val="85000"/>
                      </a:schemeClr>
                    </a:solidFill>
                  </a:tcPr>
                </a:tc>
                <a:tc>
                  <a:txBody>
                    <a:bodyPr/>
                    <a:lstStyle/>
                    <a:p>
                      <a:r>
                        <a:rPr lang="en-US" sz="800" dirty="0"/>
                        <a:t>1</a:t>
                      </a:r>
                    </a:p>
                  </a:txBody>
                  <a:tcPr marL="38392" marR="38392" marT="19195" marB="19195">
                    <a:solidFill>
                      <a:schemeClr val="bg1">
                        <a:lumMod val="85000"/>
                      </a:schemeClr>
                    </a:solidFill>
                  </a:tcPr>
                </a:tc>
                <a:tc>
                  <a:txBody>
                    <a:bodyPr/>
                    <a:lstStyle/>
                    <a:p>
                      <a:r>
                        <a:rPr lang="en-US" sz="800" dirty="0"/>
                        <a:t>2</a:t>
                      </a:r>
                    </a:p>
                  </a:txBody>
                  <a:tcPr marL="38392" marR="38392" marT="19195" marB="19195">
                    <a:solidFill>
                      <a:schemeClr val="bg1">
                        <a:lumMod val="85000"/>
                      </a:schemeClr>
                    </a:solidFill>
                  </a:tcPr>
                </a:tc>
                <a:extLst>
                  <a:ext uri="{0D108BD9-81ED-4DB2-BD59-A6C34878D82A}">
                    <a16:rowId xmlns:a16="http://schemas.microsoft.com/office/drawing/2014/main" val="2589746356"/>
                  </a:ext>
                </a:extLst>
              </a:tr>
              <a:tr h="162341">
                <a:tc>
                  <a:txBody>
                    <a:bodyPr/>
                    <a:lstStyle/>
                    <a:p>
                      <a:r>
                        <a:rPr lang="en-GB" sz="800" dirty="0"/>
                        <a:t>3</a:t>
                      </a:r>
                      <a:endParaRPr lang="en-US" sz="800" dirty="0"/>
                    </a:p>
                  </a:txBody>
                  <a:tcPr marL="38392" marR="38392" marT="19195" marB="19195">
                    <a:solidFill>
                      <a:schemeClr val="bg1">
                        <a:lumMod val="85000"/>
                      </a:schemeClr>
                    </a:solidFill>
                  </a:tcPr>
                </a:tc>
                <a:tc>
                  <a:txBody>
                    <a:bodyPr/>
                    <a:lstStyle/>
                    <a:p>
                      <a:r>
                        <a:rPr lang="en-GB" sz="800" dirty="0"/>
                        <a:t>4</a:t>
                      </a:r>
                      <a:endParaRPr lang="en-US" sz="800" dirty="0"/>
                    </a:p>
                  </a:txBody>
                  <a:tcPr marL="38392" marR="38392" marT="19195" marB="19195">
                    <a:solidFill>
                      <a:schemeClr val="bg1">
                        <a:lumMod val="85000"/>
                      </a:schemeClr>
                    </a:solidFill>
                  </a:tcPr>
                </a:tc>
                <a:tc>
                  <a:txBody>
                    <a:bodyPr/>
                    <a:lstStyle/>
                    <a:p>
                      <a:r>
                        <a:rPr lang="en-GB" sz="800" dirty="0"/>
                        <a:t>5</a:t>
                      </a:r>
                      <a:endParaRPr lang="en-US" sz="800" dirty="0"/>
                    </a:p>
                  </a:txBody>
                  <a:tcPr marL="38392" marR="38392" marT="19195" marB="19195">
                    <a:solidFill>
                      <a:schemeClr val="bg1">
                        <a:lumMod val="85000"/>
                      </a:schemeClr>
                    </a:solidFill>
                  </a:tcPr>
                </a:tc>
                <a:tc>
                  <a:txBody>
                    <a:bodyPr/>
                    <a:lstStyle/>
                    <a:p>
                      <a:r>
                        <a:rPr lang="en-GB" sz="800" dirty="0"/>
                        <a:t>6</a:t>
                      </a:r>
                      <a:endParaRPr lang="en-US" sz="800" dirty="0"/>
                    </a:p>
                  </a:txBody>
                  <a:tcPr marL="38392" marR="38392" marT="19195" marB="19195">
                    <a:solidFill>
                      <a:schemeClr val="bg1">
                        <a:lumMod val="85000"/>
                      </a:schemeClr>
                    </a:solidFill>
                  </a:tcPr>
                </a:tc>
                <a:tc>
                  <a:txBody>
                    <a:bodyPr/>
                    <a:lstStyle/>
                    <a:p>
                      <a:r>
                        <a:rPr lang="en-GB" sz="800" dirty="0"/>
                        <a:t>7</a:t>
                      </a:r>
                      <a:endParaRPr lang="en-US" sz="800" dirty="0"/>
                    </a:p>
                  </a:txBody>
                  <a:tcPr marL="38392" marR="38392" marT="19195" marB="19195">
                    <a:solidFill>
                      <a:schemeClr val="bg1">
                        <a:lumMod val="85000"/>
                      </a:schemeClr>
                    </a:solidFill>
                  </a:tcPr>
                </a:tc>
                <a:tc>
                  <a:txBody>
                    <a:bodyPr/>
                    <a:lstStyle/>
                    <a:p>
                      <a:r>
                        <a:rPr lang="en-GB" sz="800" dirty="0"/>
                        <a:t>8</a:t>
                      </a:r>
                      <a:endParaRPr lang="en-US" sz="800" dirty="0"/>
                    </a:p>
                  </a:txBody>
                  <a:tcPr marL="38392" marR="38392" marT="19195" marB="19195">
                    <a:solidFill>
                      <a:schemeClr val="bg1">
                        <a:lumMod val="85000"/>
                      </a:schemeClr>
                    </a:solidFill>
                  </a:tcPr>
                </a:tc>
                <a:tc>
                  <a:txBody>
                    <a:bodyPr/>
                    <a:lstStyle/>
                    <a:p>
                      <a:r>
                        <a:rPr lang="en-GB" sz="800" dirty="0"/>
                        <a:t>9</a:t>
                      </a:r>
                      <a:endParaRPr lang="en-US" sz="800" dirty="0"/>
                    </a:p>
                  </a:txBody>
                  <a:tcPr marL="38392" marR="38392" marT="19195" marB="19195">
                    <a:solidFill>
                      <a:schemeClr val="bg1">
                        <a:lumMod val="85000"/>
                      </a:schemeClr>
                    </a:solidFill>
                  </a:tcPr>
                </a:tc>
                <a:extLst>
                  <a:ext uri="{0D108BD9-81ED-4DB2-BD59-A6C34878D82A}">
                    <a16:rowId xmlns:a16="http://schemas.microsoft.com/office/drawing/2014/main" val="2028912367"/>
                  </a:ext>
                </a:extLst>
              </a:tr>
              <a:tr h="162341">
                <a:tc>
                  <a:txBody>
                    <a:bodyPr/>
                    <a:lstStyle/>
                    <a:p>
                      <a:r>
                        <a:rPr lang="en-GB" sz="800" dirty="0"/>
                        <a:t>11</a:t>
                      </a:r>
                      <a:endParaRPr lang="en-US" sz="800" dirty="0"/>
                    </a:p>
                  </a:txBody>
                  <a:tcPr marL="38392" marR="38392" marT="19195" marB="19195">
                    <a:solidFill>
                      <a:schemeClr val="bg1">
                        <a:lumMod val="85000"/>
                      </a:schemeClr>
                    </a:solidFill>
                  </a:tcPr>
                </a:tc>
                <a:tc>
                  <a:txBody>
                    <a:bodyPr/>
                    <a:lstStyle/>
                    <a:p>
                      <a:r>
                        <a:rPr lang="en-GB" sz="800" dirty="0"/>
                        <a:t>11</a:t>
                      </a:r>
                      <a:endParaRPr lang="en-US" sz="800" dirty="0"/>
                    </a:p>
                  </a:txBody>
                  <a:tcPr marL="38392" marR="38392" marT="19195" marB="19195">
                    <a:solidFill>
                      <a:schemeClr val="bg1">
                        <a:lumMod val="85000"/>
                      </a:schemeClr>
                    </a:solidFill>
                  </a:tcPr>
                </a:tc>
                <a:tc>
                  <a:txBody>
                    <a:bodyPr/>
                    <a:lstStyle/>
                    <a:p>
                      <a:r>
                        <a:rPr lang="en-GB" sz="800" dirty="0"/>
                        <a:t>12</a:t>
                      </a:r>
                      <a:endParaRPr lang="en-US" sz="800" dirty="0"/>
                    </a:p>
                  </a:txBody>
                  <a:tcPr marL="38392" marR="38392" marT="19195" marB="19195">
                    <a:solidFill>
                      <a:schemeClr val="bg1">
                        <a:lumMod val="85000"/>
                      </a:schemeClr>
                    </a:solidFill>
                  </a:tcPr>
                </a:tc>
                <a:tc>
                  <a:txBody>
                    <a:bodyPr/>
                    <a:lstStyle/>
                    <a:p>
                      <a:r>
                        <a:rPr lang="en-GB" sz="800" dirty="0"/>
                        <a:t>13</a:t>
                      </a:r>
                      <a:endParaRPr lang="en-US" sz="800" dirty="0"/>
                    </a:p>
                  </a:txBody>
                  <a:tcPr marL="38392" marR="38392" marT="19195" marB="19195">
                    <a:solidFill>
                      <a:schemeClr val="bg1">
                        <a:lumMod val="85000"/>
                      </a:schemeClr>
                    </a:solidFill>
                  </a:tcPr>
                </a:tc>
                <a:tc>
                  <a:txBody>
                    <a:bodyPr/>
                    <a:lstStyle/>
                    <a:p>
                      <a:r>
                        <a:rPr lang="en-GB" sz="800" dirty="0"/>
                        <a:t>14</a:t>
                      </a:r>
                      <a:endParaRPr lang="en-US" sz="800" dirty="0"/>
                    </a:p>
                  </a:txBody>
                  <a:tcPr marL="38392" marR="38392" marT="19195" marB="19195">
                    <a:solidFill>
                      <a:schemeClr val="bg1">
                        <a:lumMod val="85000"/>
                      </a:schemeClr>
                    </a:solidFill>
                  </a:tcPr>
                </a:tc>
                <a:tc>
                  <a:txBody>
                    <a:bodyPr/>
                    <a:lstStyle/>
                    <a:p>
                      <a:r>
                        <a:rPr lang="en-GB" sz="800" dirty="0"/>
                        <a:t>15</a:t>
                      </a:r>
                      <a:endParaRPr lang="en-US" sz="800" dirty="0"/>
                    </a:p>
                  </a:txBody>
                  <a:tcPr marL="38392" marR="38392" marT="19195" marB="19195">
                    <a:solidFill>
                      <a:schemeClr val="bg1">
                        <a:lumMod val="85000"/>
                      </a:schemeClr>
                    </a:solidFill>
                  </a:tcPr>
                </a:tc>
                <a:tc>
                  <a:txBody>
                    <a:bodyPr/>
                    <a:lstStyle/>
                    <a:p>
                      <a:r>
                        <a:rPr lang="en-GB" sz="800" dirty="0"/>
                        <a:t>16</a:t>
                      </a:r>
                      <a:endParaRPr lang="en-US" sz="800" dirty="0"/>
                    </a:p>
                  </a:txBody>
                  <a:tcPr marL="38392" marR="38392" marT="19195" marB="19195">
                    <a:solidFill>
                      <a:schemeClr val="bg1">
                        <a:lumMod val="85000"/>
                      </a:schemeClr>
                    </a:solidFill>
                  </a:tcPr>
                </a:tc>
                <a:extLst>
                  <a:ext uri="{0D108BD9-81ED-4DB2-BD59-A6C34878D82A}">
                    <a16:rowId xmlns:a16="http://schemas.microsoft.com/office/drawing/2014/main" val="1208038418"/>
                  </a:ext>
                </a:extLst>
              </a:tr>
              <a:tr h="162341">
                <a:tc>
                  <a:txBody>
                    <a:bodyPr/>
                    <a:lstStyle/>
                    <a:p>
                      <a:r>
                        <a:rPr lang="en-GB" sz="800" dirty="0"/>
                        <a:t>17</a:t>
                      </a:r>
                      <a:endParaRPr lang="en-US" sz="800" dirty="0"/>
                    </a:p>
                  </a:txBody>
                  <a:tcPr marL="38392" marR="38392" marT="19195" marB="19195">
                    <a:solidFill>
                      <a:schemeClr val="bg1">
                        <a:lumMod val="85000"/>
                      </a:schemeClr>
                    </a:solidFill>
                  </a:tcPr>
                </a:tc>
                <a:tc>
                  <a:txBody>
                    <a:bodyPr/>
                    <a:lstStyle/>
                    <a:p>
                      <a:r>
                        <a:rPr lang="en-GB" sz="800" dirty="0"/>
                        <a:t>18</a:t>
                      </a:r>
                      <a:endParaRPr lang="en-US" sz="800" dirty="0"/>
                    </a:p>
                  </a:txBody>
                  <a:tcPr marL="38392" marR="38392" marT="19195" marB="19195">
                    <a:solidFill>
                      <a:schemeClr val="bg1">
                        <a:lumMod val="85000"/>
                      </a:schemeClr>
                    </a:solidFill>
                  </a:tcPr>
                </a:tc>
                <a:tc>
                  <a:txBody>
                    <a:bodyPr/>
                    <a:lstStyle/>
                    <a:p>
                      <a:r>
                        <a:rPr lang="en-GB" sz="800" dirty="0">
                          <a:solidFill>
                            <a:schemeClr val="tx1">
                              <a:lumMod val="75000"/>
                            </a:schemeClr>
                          </a:solidFill>
                        </a:rPr>
                        <a:t>19</a:t>
                      </a:r>
                      <a:endParaRPr lang="en-US" sz="800" dirty="0">
                        <a:solidFill>
                          <a:schemeClr val="tx1">
                            <a:lumMod val="75000"/>
                          </a:schemeClr>
                        </a:solidFill>
                      </a:endParaRPr>
                    </a:p>
                  </a:txBody>
                  <a:tcPr marL="38392" marR="38392" marT="19195" marB="19195">
                    <a:solidFill>
                      <a:srgbClr val="D9D9D9"/>
                    </a:solidFill>
                  </a:tcPr>
                </a:tc>
                <a:tc>
                  <a:txBody>
                    <a:bodyPr/>
                    <a:lstStyle/>
                    <a:p>
                      <a:r>
                        <a:rPr lang="en-GB" sz="800" dirty="0">
                          <a:solidFill>
                            <a:schemeClr val="tx1">
                              <a:lumMod val="75000"/>
                            </a:schemeClr>
                          </a:solidFill>
                        </a:rPr>
                        <a:t>20</a:t>
                      </a:r>
                      <a:endParaRPr lang="en-US" sz="800" dirty="0">
                        <a:solidFill>
                          <a:schemeClr val="tx1">
                            <a:lumMod val="75000"/>
                          </a:schemeClr>
                        </a:solidFill>
                      </a:endParaRPr>
                    </a:p>
                  </a:txBody>
                  <a:tcPr marL="38392" marR="38392" marT="19195" marB="19195">
                    <a:solidFill>
                      <a:srgbClr val="D9D9D9"/>
                    </a:solidFill>
                  </a:tcPr>
                </a:tc>
                <a:tc>
                  <a:txBody>
                    <a:bodyPr/>
                    <a:lstStyle/>
                    <a:p>
                      <a:r>
                        <a:rPr lang="en-GB" sz="800" dirty="0">
                          <a:solidFill>
                            <a:schemeClr val="tx1">
                              <a:lumMod val="75000"/>
                            </a:schemeClr>
                          </a:solidFill>
                        </a:rPr>
                        <a:t>21</a:t>
                      </a:r>
                      <a:endParaRPr lang="en-US" sz="800" dirty="0">
                        <a:solidFill>
                          <a:schemeClr val="tx1">
                            <a:lumMod val="75000"/>
                          </a:schemeClr>
                        </a:solidFill>
                      </a:endParaRPr>
                    </a:p>
                  </a:txBody>
                  <a:tcPr marL="38392" marR="38392" marT="19195" marB="19195">
                    <a:solidFill>
                      <a:srgbClr val="D9D9D9"/>
                    </a:solidFill>
                  </a:tcPr>
                </a:tc>
                <a:tc>
                  <a:txBody>
                    <a:bodyPr/>
                    <a:lstStyle/>
                    <a:p>
                      <a:r>
                        <a:rPr lang="en-GB" sz="800" dirty="0">
                          <a:solidFill>
                            <a:schemeClr val="tx1">
                              <a:lumMod val="75000"/>
                            </a:schemeClr>
                          </a:solidFill>
                        </a:rPr>
                        <a:t>22</a:t>
                      </a:r>
                      <a:endParaRPr lang="en-US" sz="800" dirty="0">
                        <a:solidFill>
                          <a:schemeClr val="tx1">
                            <a:lumMod val="75000"/>
                          </a:schemeClr>
                        </a:solidFill>
                      </a:endParaRPr>
                    </a:p>
                  </a:txBody>
                  <a:tcPr marL="38392" marR="38392" marT="19195" marB="19195">
                    <a:solidFill>
                      <a:srgbClr val="D9D9D9"/>
                    </a:solidFill>
                  </a:tcPr>
                </a:tc>
                <a:tc>
                  <a:txBody>
                    <a:bodyPr/>
                    <a:lstStyle/>
                    <a:p>
                      <a:r>
                        <a:rPr lang="en-GB" sz="800" dirty="0">
                          <a:solidFill>
                            <a:schemeClr val="tx1">
                              <a:lumMod val="75000"/>
                            </a:schemeClr>
                          </a:solidFill>
                        </a:rPr>
                        <a:t>23</a:t>
                      </a:r>
                      <a:endParaRPr lang="en-US" sz="800" dirty="0">
                        <a:solidFill>
                          <a:schemeClr val="tx1">
                            <a:lumMod val="75000"/>
                          </a:schemeClr>
                        </a:solidFill>
                      </a:endParaRPr>
                    </a:p>
                  </a:txBody>
                  <a:tcPr marL="38392" marR="38392" marT="19195" marB="19195">
                    <a:solidFill>
                      <a:srgbClr val="D9D9D9"/>
                    </a:solidFill>
                  </a:tcPr>
                </a:tc>
                <a:extLst>
                  <a:ext uri="{0D108BD9-81ED-4DB2-BD59-A6C34878D82A}">
                    <a16:rowId xmlns:a16="http://schemas.microsoft.com/office/drawing/2014/main" val="2708283181"/>
                  </a:ext>
                </a:extLst>
              </a:tr>
              <a:tr h="162341">
                <a:tc>
                  <a:txBody>
                    <a:bodyPr/>
                    <a:lstStyle/>
                    <a:p>
                      <a:r>
                        <a:rPr lang="en-GB" sz="800" dirty="0">
                          <a:solidFill>
                            <a:schemeClr val="tx1">
                              <a:lumMod val="75000"/>
                            </a:schemeClr>
                          </a:solidFill>
                        </a:rPr>
                        <a:t>24</a:t>
                      </a:r>
                      <a:endParaRPr lang="en-US" sz="800" dirty="0">
                        <a:solidFill>
                          <a:schemeClr val="tx1">
                            <a:lumMod val="75000"/>
                          </a:schemeClr>
                        </a:solidFill>
                      </a:endParaRPr>
                    </a:p>
                  </a:txBody>
                  <a:tcPr marL="38392" marR="38392" marT="19195" marB="19195">
                    <a:solidFill>
                      <a:srgbClr val="D9D9D9"/>
                    </a:solidFill>
                  </a:tcPr>
                </a:tc>
                <a:tc>
                  <a:txBody>
                    <a:bodyPr/>
                    <a:lstStyle/>
                    <a:p>
                      <a:r>
                        <a:rPr lang="en-US" sz="800" dirty="0"/>
                        <a:t>25</a:t>
                      </a:r>
                    </a:p>
                  </a:txBody>
                  <a:tcPr marL="38392" marR="38392" marT="19195" marB="19195">
                    <a:solidFill>
                      <a:schemeClr val="bg2"/>
                    </a:solidFill>
                  </a:tcPr>
                </a:tc>
                <a:tc>
                  <a:txBody>
                    <a:bodyPr/>
                    <a:lstStyle/>
                    <a:p>
                      <a:r>
                        <a:rPr lang="en-US" sz="800" dirty="0"/>
                        <a:t>26</a:t>
                      </a:r>
                    </a:p>
                  </a:txBody>
                  <a:tcPr marL="38392" marR="38392" marT="19195" marB="19195">
                    <a:solidFill>
                      <a:schemeClr val="bg2"/>
                    </a:solidFill>
                  </a:tcPr>
                </a:tc>
                <a:tc>
                  <a:txBody>
                    <a:bodyPr/>
                    <a:lstStyle/>
                    <a:p>
                      <a:r>
                        <a:rPr lang="en-US" sz="800" dirty="0"/>
                        <a:t>27</a:t>
                      </a:r>
                    </a:p>
                  </a:txBody>
                  <a:tcPr marL="38392" marR="38392" marT="19195" marB="19195">
                    <a:solidFill>
                      <a:schemeClr val="bg2"/>
                    </a:solidFill>
                  </a:tcPr>
                </a:tc>
                <a:tc>
                  <a:txBody>
                    <a:bodyPr/>
                    <a:lstStyle/>
                    <a:p>
                      <a:endParaRPr lang="en-US" sz="800" dirty="0"/>
                    </a:p>
                  </a:txBody>
                  <a:tcPr marL="38392" marR="38392" marT="19195" marB="19195">
                    <a:solidFill>
                      <a:schemeClr val="bg2"/>
                    </a:solidFill>
                  </a:tcPr>
                </a:tc>
                <a:tc>
                  <a:txBody>
                    <a:bodyPr/>
                    <a:lstStyle/>
                    <a:p>
                      <a:endParaRPr lang="en-US" sz="800" dirty="0"/>
                    </a:p>
                  </a:txBody>
                  <a:tcPr marL="38392" marR="38392" marT="19195" marB="19195">
                    <a:solidFill>
                      <a:schemeClr val="bg2"/>
                    </a:solidFill>
                  </a:tcPr>
                </a:tc>
                <a:tc>
                  <a:txBody>
                    <a:bodyPr/>
                    <a:lstStyle/>
                    <a:p>
                      <a:endParaRPr lang="en-US" sz="800" dirty="0"/>
                    </a:p>
                  </a:txBody>
                  <a:tcPr marL="38392" marR="38392" marT="19195" marB="19195">
                    <a:solidFill>
                      <a:schemeClr val="bg2"/>
                    </a:solidFill>
                  </a:tcPr>
                </a:tc>
                <a:extLst>
                  <a:ext uri="{0D108BD9-81ED-4DB2-BD59-A6C34878D82A}">
                    <a16:rowId xmlns:a16="http://schemas.microsoft.com/office/drawing/2014/main" val="472779256"/>
                  </a:ext>
                </a:extLst>
              </a:tr>
            </a:tbl>
          </a:graphicData>
        </a:graphic>
      </p:graphicFrame>
      <p:graphicFrame>
        <p:nvGraphicFramePr>
          <p:cNvPr id="70" name="Table 69"/>
          <p:cNvGraphicFramePr>
            <a:graphicFrameLocks noGrp="1"/>
          </p:cNvGraphicFramePr>
          <p:nvPr>
            <p:extLst>
              <p:ext uri="{D42A27DB-BD31-4B8C-83A1-F6EECF244321}">
                <p14:modId xmlns:p14="http://schemas.microsoft.com/office/powerpoint/2010/main" val="1190733536"/>
              </p:ext>
            </p:extLst>
          </p:nvPr>
        </p:nvGraphicFramePr>
        <p:xfrm>
          <a:off x="3767148" y="1663067"/>
          <a:ext cx="1596833" cy="1139936"/>
        </p:xfrm>
        <a:graphic>
          <a:graphicData uri="http://schemas.openxmlformats.org/drawingml/2006/table">
            <a:tbl>
              <a:tblPr firstRow="1" bandRow="1">
                <a:tableStyleId>{5C22544A-7EE6-4342-B048-85BDC9FD1C3A}</a:tableStyleId>
              </a:tblPr>
              <a:tblGrid>
                <a:gridCol w="228119">
                  <a:extLst>
                    <a:ext uri="{9D8B030D-6E8A-4147-A177-3AD203B41FA5}">
                      <a16:colId xmlns:a16="http://schemas.microsoft.com/office/drawing/2014/main" val="4174049780"/>
                    </a:ext>
                  </a:extLst>
                </a:gridCol>
                <a:gridCol w="228119">
                  <a:extLst>
                    <a:ext uri="{9D8B030D-6E8A-4147-A177-3AD203B41FA5}">
                      <a16:colId xmlns:a16="http://schemas.microsoft.com/office/drawing/2014/main" val="3543255605"/>
                    </a:ext>
                  </a:extLst>
                </a:gridCol>
                <a:gridCol w="228119">
                  <a:extLst>
                    <a:ext uri="{9D8B030D-6E8A-4147-A177-3AD203B41FA5}">
                      <a16:colId xmlns:a16="http://schemas.microsoft.com/office/drawing/2014/main" val="2838798955"/>
                    </a:ext>
                  </a:extLst>
                </a:gridCol>
                <a:gridCol w="228119">
                  <a:extLst>
                    <a:ext uri="{9D8B030D-6E8A-4147-A177-3AD203B41FA5}">
                      <a16:colId xmlns:a16="http://schemas.microsoft.com/office/drawing/2014/main" val="3887473935"/>
                    </a:ext>
                  </a:extLst>
                </a:gridCol>
                <a:gridCol w="228119">
                  <a:extLst>
                    <a:ext uri="{9D8B030D-6E8A-4147-A177-3AD203B41FA5}">
                      <a16:colId xmlns:a16="http://schemas.microsoft.com/office/drawing/2014/main" val="2298481104"/>
                    </a:ext>
                  </a:extLst>
                </a:gridCol>
                <a:gridCol w="228119">
                  <a:extLst>
                    <a:ext uri="{9D8B030D-6E8A-4147-A177-3AD203B41FA5}">
                      <a16:colId xmlns:a16="http://schemas.microsoft.com/office/drawing/2014/main" val="1097338927"/>
                    </a:ext>
                  </a:extLst>
                </a:gridCol>
                <a:gridCol w="228119">
                  <a:extLst>
                    <a:ext uri="{9D8B030D-6E8A-4147-A177-3AD203B41FA5}">
                      <a16:colId xmlns:a16="http://schemas.microsoft.com/office/drawing/2014/main" val="825853975"/>
                    </a:ext>
                  </a:extLst>
                </a:gridCol>
              </a:tblGrid>
              <a:tr h="146897">
                <a:tc gridSpan="7">
                  <a:txBody>
                    <a:bodyPr/>
                    <a:lstStyle/>
                    <a:p>
                      <a:r>
                        <a:rPr lang="pl-PL" sz="800" dirty="0">
                          <a:solidFill>
                            <a:schemeClr val="tx1">
                              <a:lumMod val="75000"/>
                            </a:schemeClr>
                          </a:solidFill>
                        </a:rPr>
                        <a:t>Luty</a:t>
                      </a:r>
                      <a:r>
                        <a:rPr lang="pl-PL" sz="800" baseline="0" dirty="0">
                          <a:solidFill>
                            <a:schemeClr val="tx1">
                              <a:lumMod val="75000"/>
                            </a:schemeClr>
                          </a:solidFill>
                        </a:rPr>
                        <a:t> 2016</a:t>
                      </a:r>
                      <a:endParaRPr lang="en-US" sz="800" dirty="0">
                        <a:solidFill>
                          <a:schemeClr val="tx1">
                            <a:lumMod val="75000"/>
                          </a:schemeClr>
                        </a:solidFill>
                      </a:endParaRPr>
                    </a:p>
                  </a:txBody>
                  <a:tcPr marL="40926" marR="40926" marT="20464" marB="20464">
                    <a:solidFill>
                      <a:schemeClr val="tx2">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62137848"/>
                  </a:ext>
                </a:extLst>
              </a:tr>
              <a:tr h="146897">
                <a:tc>
                  <a:txBody>
                    <a:bodyPr/>
                    <a:lstStyle/>
                    <a:p>
                      <a:r>
                        <a:rPr lang="en-GB" sz="800" dirty="0"/>
                        <a:t>M</a:t>
                      </a:r>
                      <a:endParaRPr lang="en-US" sz="800" dirty="0"/>
                    </a:p>
                  </a:txBody>
                  <a:tcPr marL="40926" marR="40926" marT="20464" marB="20464">
                    <a:solidFill>
                      <a:schemeClr val="tx2">
                        <a:lumMod val="40000"/>
                        <a:lumOff val="60000"/>
                      </a:schemeClr>
                    </a:solidFill>
                  </a:tcPr>
                </a:tc>
                <a:tc>
                  <a:txBody>
                    <a:bodyPr/>
                    <a:lstStyle/>
                    <a:p>
                      <a:r>
                        <a:rPr lang="en-GB" sz="800" dirty="0" err="1"/>
                        <a:t>Tu</a:t>
                      </a:r>
                      <a:endParaRPr lang="en-US" sz="800" dirty="0"/>
                    </a:p>
                  </a:txBody>
                  <a:tcPr marL="40926" marR="40926" marT="20464" marB="20464">
                    <a:solidFill>
                      <a:schemeClr val="tx2">
                        <a:lumMod val="40000"/>
                        <a:lumOff val="60000"/>
                      </a:schemeClr>
                    </a:solidFill>
                  </a:tcPr>
                </a:tc>
                <a:tc>
                  <a:txBody>
                    <a:bodyPr/>
                    <a:lstStyle/>
                    <a:p>
                      <a:r>
                        <a:rPr lang="en-GB" sz="800" dirty="0"/>
                        <a:t>W</a:t>
                      </a:r>
                      <a:endParaRPr lang="en-US" sz="800" dirty="0"/>
                    </a:p>
                  </a:txBody>
                  <a:tcPr marL="40926" marR="40926" marT="20464" marB="20464">
                    <a:solidFill>
                      <a:schemeClr val="tx2">
                        <a:lumMod val="40000"/>
                        <a:lumOff val="60000"/>
                      </a:schemeClr>
                    </a:solidFill>
                  </a:tcPr>
                </a:tc>
                <a:tc>
                  <a:txBody>
                    <a:bodyPr/>
                    <a:lstStyle/>
                    <a:p>
                      <a:r>
                        <a:rPr lang="en-GB" sz="800" dirty="0" err="1"/>
                        <a:t>Th</a:t>
                      </a:r>
                      <a:endParaRPr lang="en-US" sz="800" dirty="0"/>
                    </a:p>
                  </a:txBody>
                  <a:tcPr marL="40926" marR="40926" marT="20464" marB="20464">
                    <a:solidFill>
                      <a:schemeClr val="tx2">
                        <a:lumMod val="40000"/>
                        <a:lumOff val="60000"/>
                      </a:schemeClr>
                    </a:solidFill>
                  </a:tcPr>
                </a:tc>
                <a:tc>
                  <a:txBody>
                    <a:bodyPr/>
                    <a:lstStyle/>
                    <a:p>
                      <a:r>
                        <a:rPr lang="en-GB" sz="800" dirty="0"/>
                        <a:t>F</a:t>
                      </a:r>
                      <a:endParaRPr lang="en-US" sz="800" dirty="0"/>
                    </a:p>
                  </a:txBody>
                  <a:tcPr marL="40926" marR="40926" marT="20464" marB="20464">
                    <a:solidFill>
                      <a:schemeClr val="tx2">
                        <a:lumMod val="40000"/>
                        <a:lumOff val="60000"/>
                      </a:schemeClr>
                    </a:solidFill>
                  </a:tcPr>
                </a:tc>
                <a:tc>
                  <a:txBody>
                    <a:bodyPr/>
                    <a:lstStyle/>
                    <a:p>
                      <a:r>
                        <a:rPr lang="en-GB" sz="800" dirty="0"/>
                        <a:t>Sa</a:t>
                      </a:r>
                      <a:endParaRPr lang="en-US" sz="800" dirty="0"/>
                    </a:p>
                  </a:txBody>
                  <a:tcPr marL="40926" marR="40926" marT="20464" marB="20464">
                    <a:solidFill>
                      <a:schemeClr val="tx2">
                        <a:lumMod val="40000"/>
                        <a:lumOff val="60000"/>
                      </a:schemeClr>
                    </a:solidFill>
                  </a:tcPr>
                </a:tc>
                <a:tc>
                  <a:txBody>
                    <a:bodyPr/>
                    <a:lstStyle/>
                    <a:p>
                      <a:r>
                        <a:rPr lang="en-GB" sz="800" dirty="0"/>
                        <a:t>Su</a:t>
                      </a:r>
                      <a:endParaRPr lang="en-US" sz="800" dirty="0"/>
                    </a:p>
                  </a:txBody>
                  <a:tcPr marL="40926" marR="40926" marT="20464" marB="20464">
                    <a:solidFill>
                      <a:schemeClr val="tx2">
                        <a:lumMod val="40000"/>
                        <a:lumOff val="60000"/>
                      </a:schemeClr>
                    </a:solidFill>
                  </a:tcPr>
                </a:tc>
                <a:extLst>
                  <a:ext uri="{0D108BD9-81ED-4DB2-BD59-A6C34878D82A}">
                    <a16:rowId xmlns:a16="http://schemas.microsoft.com/office/drawing/2014/main" val="3669321369"/>
                  </a:ext>
                </a:extLst>
              </a:tr>
              <a:tr h="146897">
                <a:tc>
                  <a:txBody>
                    <a:bodyPr/>
                    <a:lstStyle/>
                    <a:p>
                      <a:r>
                        <a:rPr lang="en-US" sz="800" dirty="0"/>
                        <a:t>1</a:t>
                      </a:r>
                    </a:p>
                  </a:txBody>
                  <a:tcPr marL="40926" marR="40926" marT="20464" marB="20464">
                    <a:solidFill>
                      <a:schemeClr val="bg2"/>
                    </a:solidFill>
                  </a:tcPr>
                </a:tc>
                <a:tc>
                  <a:txBody>
                    <a:bodyPr/>
                    <a:lstStyle/>
                    <a:p>
                      <a:r>
                        <a:rPr lang="en-GB" sz="800" dirty="0"/>
                        <a:t>2</a:t>
                      </a:r>
                      <a:endParaRPr lang="en-US" sz="800" dirty="0"/>
                    </a:p>
                  </a:txBody>
                  <a:tcPr marL="40926" marR="40926" marT="20464" marB="20464">
                    <a:solidFill>
                      <a:schemeClr val="bg2"/>
                    </a:solidFill>
                  </a:tcPr>
                </a:tc>
                <a:tc>
                  <a:txBody>
                    <a:bodyPr/>
                    <a:lstStyle/>
                    <a:p>
                      <a:r>
                        <a:rPr lang="en-GB" sz="800" dirty="0"/>
                        <a:t>3</a:t>
                      </a:r>
                      <a:endParaRPr lang="en-US" sz="800" dirty="0"/>
                    </a:p>
                  </a:txBody>
                  <a:tcPr marL="40926" marR="40926" marT="20464" marB="20464">
                    <a:solidFill>
                      <a:srgbClr val="D9D9D9"/>
                    </a:solidFill>
                  </a:tcPr>
                </a:tc>
                <a:tc>
                  <a:txBody>
                    <a:bodyPr/>
                    <a:lstStyle/>
                    <a:p>
                      <a:r>
                        <a:rPr lang="en-GB" sz="800" dirty="0"/>
                        <a:t>4</a:t>
                      </a:r>
                      <a:endParaRPr lang="en-US" sz="800" dirty="0"/>
                    </a:p>
                  </a:txBody>
                  <a:tcPr marL="40926" marR="40926" marT="20464" marB="20464">
                    <a:solidFill>
                      <a:schemeClr val="tx2">
                        <a:lumMod val="40000"/>
                        <a:lumOff val="60000"/>
                      </a:schemeClr>
                    </a:solidFill>
                  </a:tcPr>
                </a:tc>
                <a:tc>
                  <a:txBody>
                    <a:bodyPr/>
                    <a:lstStyle/>
                    <a:p>
                      <a:r>
                        <a:rPr lang="en-GB" sz="800" dirty="0"/>
                        <a:t>5</a:t>
                      </a:r>
                      <a:endParaRPr lang="en-US" sz="800" dirty="0"/>
                    </a:p>
                  </a:txBody>
                  <a:tcPr marL="40926" marR="40926" marT="20464" marB="20464">
                    <a:solidFill>
                      <a:schemeClr val="tx2">
                        <a:lumMod val="40000"/>
                        <a:lumOff val="60000"/>
                      </a:schemeClr>
                    </a:solidFill>
                  </a:tcPr>
                </a:tc>
                <a:tc>
                  <a:txBody>
                    <a:bodyPr/>
                    <a:lstStyle/>
                    <a:p>
                      <a:r>
                        <a:rPr lang="en-GB" sz="800" dirty="0"/>
                        <a:t>6</a:t>
                      </a:r>
                      <a:endParaRPr lang="en-US" sz="800" dirty="0"/>
                    </a:p>
                  </a:txBody>
                  <a:tcPr marL="40926" marR="40926" marT="20464" marB="20464">
                    <a:solidFill>
                      <a:schemeClr val="tx2">
                        <a:lumMod val="40000"/>
                        <a:lumOff val="60000"/>
                      </a:schemeClr>
                    </a:solidFill>
                  </a:tcPr>
                </a:tc>
                <a:tc>
                  <a:txBody>
                    <a:bodyPr/>
                    <a:lstStyle/>
                    <a:p>
                      <a:r>
                        <a:rPr lang="en-US" sz="800" dirty="0"/>
                        <a:t>7</a:t>
                      </a:r>
                    </a:p>
                  </a:txBody>
                  <a:tcPr marL="40926" marR="40926" marT="20464" marB="20464">
                    <a:solidFill>
                      <a:schemeClr val="tx2">
                        <a:lumMod val="40000"/>
                        <a:lumOff val="60000"/>
                      </a:schemeClr>
                    </a:solidFill>
                  </a:tcPr>
                </a:tc>
                <a:extLst>
                  <a:ext uri="{0D108BD9-81ED-4DB2-BD59-A6C34878D82A}">
                    <a16:rowId xmlns:a16="http://schemas.microsoft.com/office/drawing/2014/main" val="997023534"/>
                  </a:ext>
                </a:extLst>
              </a:tr>
              <a:tr h="146897">
                <a:tc>
                  <a:txBody>
                    <a:bodyPr/>
                    <a:lstStyle/>
                    <a:p>
                      <a:r>
                        <a:rPr lang="en-GB" sz="800" dirty="0"/>
                        <a:t>8</a:t>
                      </a:r>
                      <a:endParaRPr lang="en-US" sz="800" dirty="0"/>
                    </a:p>
                  </a:txBody>
                  <a:tcPr marL="40926" marR="40926" marT="20464" marB="20464">
                    <a:solidFill>
                      <a:schemeClr val="bg2"/>
                    </a:solidFill>
                  </a:tcPr>
                </a:tc>
                <a:tc>
                  <a:txBody>
                    <a:bodyPr/>
                    <a:lstStyle/>
                    <a:p>
                      <a:r>
                        <a:rPr lang="en-GB" sz="800" dirty="0"/>
                        <a:t>9</a:t>
                      </a:r>
                      <a:endParaRPr lang="en-US" sz="800" dirty="0"/>
                    </a:p>
                  </a:txBody>
                  <a:tcPr marL="40926" marR="40926" marT="20464" marB="20464">
                    <a:solidFill>
                      <a:srgbClr val="D9D9D9"/>
                    </a:solidFill>
                  </a:tcPr>
                </a:tc>
                <a:tc>
                  <a:txBody>
                    <a:bodyPr/>
                    <a:lstStyle/>
                    <a:p>
                      <a:r>
                        <a:rPr lang="en-GB" sz="800" dirty="0"/>
                        <a:t>10</a:t>
                      </a:r>
                      <a:endParaRPr lang="en-US" sz="800" dirty="0"/>
                    </a:p>
                  </a:txBody>
                  <a:tcPr marL="40926" marR="40926" marT="20464" marB="20464">
                    <a:solidFill>
                      <a:schemeClr val="tx2">
                        <a:lumMod val="40000"/>
                        <a:lumOff val="60000"/>
                      </a:schemeClr>
                    </a:solidFill>
                  </a:tcPr>
                </a:tc>
                <a:tc>
                  <a:txBody>
                    <a:bodyPr/>
                    <a:lstStyle/>
                    <a:p>
                      <a:r>
                        <a:rPr lang="en-GB" sz="800" dirty="0"/>
                        <a:t>11</a:t>
                      </a:r>
                      <a:endParaRPr lang="en-US" sz="800" dirty="0"/>
                    </a:p>
                  </a:txBody>
                  <a:tcPr marL="40926" marR="40926" marT="20464" marB="20464">
                    <a:solidFill>
                      <a:schemeClr val="tx2">
                        <a:lumMod val="40000"/>
                        <a:lumOff val="60000"/>
                      </a:schemeClr>
                    </a:solidFill>
                  </a:tcPr>
                </a:tc>
                <a:tc>
                  <a:txBody>
                    <a:bodyPr/>
                    <a:lstStyle/>
                    <a:p>
                      <a:r>
                        <a:rPr lang="en-GB" sz="800" dirty="0"/>
                        <a:t>12</a:t>
                      </a:r>
                      <a:endParaRPr lang="en-US" sz="800" dirty="0"/>
                    </a:p>
                  </a:txBody>
                  <a:tcPr marL="40926" marR="40926" marT="20464" marB="20464">
                    <a:solidFill>
                      <a:schemeClr val="tx2">
                        <a:lumMod val="40000"/>
                        <a:lumOff val="60000"/>
                      </a:schemeClr>
                    </a:solidFill>
                  </a:tcPr>
                </a:tc>
                <a:tc>
                  <a:txBody>
                    <a:bodyPr/>
                    <a:lstStyle/>
                    <a:p>
                      <a:r>
                        <a:rPr lang="en-GB" sz="800" dirty="0"/>
                        <a:t>13</a:t>
                      </a:r>
                      <a:endParaRPr lang="en-US" sz="800" dirty="0"/>
                    </a:p>
                  </a:txBody>
                  <a:tcPr marL="40926" marR="40926" marT="20464" marB="20464">
                    <a:solidFill>
                      <a:schemeClr val="tx2">
                        <a:lumMod val="40000"/>
                        <a:lumOff val="60000"/>
                      </a:schemeClr>
                    </a:solidFill>
                  </a:tcPr>
                </a:tc>
                <a:tc>
                  <a:txBody>
                    <a:bodyPr/>
                    <a:lstStyle/>
                    <a:p>
                      <a:r>
                        <a:rPr lang="en-GB" sz="800" dirty="0"/>
                        <a:t>14</a:t>
                      </a:r>
                      <a:endParaRPr lang="en-US" sz="800" dirty="0"/>
                    </a:p>
                  </a:txBody>
                  <a:tcPr marL="40926" marR="40926" marT="20464" marB="20464">
                    <a:solidFill>
                      <a:schemeClr val="tx2">
                        <a:lumMod val="40000"/>
                        <a:lumOff val="60000"/>
                      </a:schemeClr>
                    </a:solidFill>
                  </a:tcPr>
                </a:tc>
                <a:extLst>
                  <a:ext uri="{0D108BD9-81ED-4DB2-BD59-A6C34878D82A}">
                    <a16:rowId xmlns:a16="http://schemas.microsoft.com/office/drawing/2014/main" val="2589746356"/>
                  </a:ext>
                </a:extLst>
              </a:tr>
              <a:tr h="146897">
                <a:tc>
                  <a:txBody>
                    <a:bodyPr/>
                    <a:lstStyle/>
                    <a:p>
                      <a:r>
                        <a:rPr lang="en-GB" sz="800" dirty="0"/>
                        <a:t>15</a:t>
                      </a:r>
                      <a:endParaRPr lang="en-US" sz="800" dirty="0"/>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16</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17</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18</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19</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20</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21</a:t>
                      </a:r>
                      <a:endParaRPr lang="en-US" sz="800" dirty="0">
                        <a:solidFill>
                          <a:schemeClr val="tx1">
                            <a:lumMod val="75000"/>
                          </a:schemeClr>
                        </a:solidFill>
                      </a:endParaRPr>
                    </a:p>
                  </a:txBody>
                  <a:tcPr marL="40926" marR="40926" marT="20464" marB="20464">
                    <a:solidFill>
                      <a:schemeClr val="tx2">
                        <a:lumMod val="40000"/>
                        <a:lumOff val="60000"/>
                      </a:schemeClr>
                    </a:solidFill>
                  </a:tcPr>
                </a:tc>
                <a:extLst>
                  <a:ext uri="{0D108BD9-81ED-4DB2-BD59-A6C34878D82A}">
                    <a16:rowId xmlns:a16="http://schemas.microsoft.com/office/drawing/2014/main" val="2028912367"/>
                  </a:ext>
                </a:extLst>
              </a:tr>
              <a:tr h="146897">
                <a:tc>
                  <a:txBody>
                    <a:bodyPr/>
                    <a:lstStyle/>
                    <a:p>
                      <a:r>
                        <a:rPr lang="en-GB" sz="800" dirty="0"/>
                        <a:t>22</a:t>
                      </a:r>
                      <a:endParaRPr lang="en-US" sz="800" dirty="0"/>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23</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24</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25</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26</a:t>
                      </a:r>
                      <a:endParaRPr lang="en-US" sz="800" dirty="0">
                        <a:solidFill>
                          <a:schemeClr val="tx1">
                            <a:lumMod val="75000"/>
                          </a:schemeClr>
                        </a:solidFill>
                      </a:endParaRPr>
                    </a:p>
                  </a:txBody>
                  <a:tcPr marL="40926" marR="40926" marT="20464" marB="20464">
                    <a:solidFill>
                      <a:schemeClr val="bg2"/>
                    </a:solidFill>
                  </a:tcPr>
                </a:tc>
                <a:tc>
                  <a:txBody>
                    <a:bodyPr/>
                    <a:lstStyle/>
                    <a:p>
                      <a:r>
                        <a:rPr lang="en-GB" sz="800" dirty="0">
                          <a:solidFill>
                            <a:schemeClr val="tx1">
                              <a:lumMod val="75000"/>
                            </a:schemeClr>
                          </a:solidFill>
                        </a:rPr>
                        <a:t>27</a:t>
                      </a:r>
                      <a:endParaRPr lang="en-US" sz="800" dirty="0">
                        <a:solidFill>
                          <a:schemeClr val="tx1">
                            <a:lumMod val="75000"/>
                          </a:schemeClr>
                        </a:solidFill>
                      </a:endParaRPr>
                    </a:p>
                  </a:txBody>
                  <a:tcPr marL="40926" marR="40926" marT="20464" marB="20464">
                    <a:solidFill>
                      <a:srgbClr val="D9D9D9"/>
                    </a:solidFill>
                  </a:tcPr>
                </a:tc>
                <a:tc>
                  <a:txBody>
                    <a:bodyPr/>
                    <a:lstStyle/>
                    <a:p>
                      <a:r>
                        <a:rPr lang="en-US" sz="800" dirty="0">
                          <a:solidFill>
                            <a:schemeClr val="tx1">
                              <a:lumMod val="75000"/>
                            </a:schemeClr>
                          </a:solidFill>
                        </a:rPr>
                        <a:t>28</a:t>
                      </a:r>
                    </a:p>
                  </a:txBody>
                  <a:tcPr marL="40926" marR="40926" marT="20464" marB="20464">
                    <a:solidFill>
                      <a:schemeClr val="tx2">
                        <a:lumMod val="40000"/>
                        <a:lumOff val="60000"/>
                      </a:schemeClr>
                    </a:solidFill>
                  </a:tcPr>
                </a:tc>
                <a:extLst>
                  <a:ext uri="{0D108BD9-81ED-4DB2-BD59-A6C34878D82A}">
                    <a16:rowId xmlns:a16="http://schemas.microsoft.com/office/drawing/2014/main" val="1208038418"/>
                  </a:ext>
                </a:extLst>
              </a:tr>
              <a:tr h="146897">
                <a:tc>
                  <a:txBody>
                    <a:bodyPr/>
                    <a:lstStyle/>
                    <a:p>
                      <a:endParaRPr lang="en-US" sz="800" dirty="0"/>
                    </a:p>
                  </a:txBody>
                  <a:tcPr marL="40926" marR="40926" marT="20464" marB="20464">
                    <a:solidFill>
                      <a:schemeClr val="tx2">
                        <a:lumMod val="40000"/>
                        <a:lumOff val="60000"/>
                      </a:schemeClr>
                    </a:solidFill>
                  </a:tcPr>
                </a:tc>
                <a:tc>
                  <a:txBody>
                    <a:bodyPr/>
                    <a:lstStyle/>
                    <a:p>
                      <a:endParaRPr lang="en-US" sz="800" dirty="0"/>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extLst>
                  <a:ext uri="{0D108BD9-81ED-4DB2-BD59-A6C34878D82A}">
                    <a16:rowId xmlns:a16="http://schemas.microsoft.com/office/drawing/2014/main" val="2708283181"/>
                  </a:ext>
                </a:extLst>
              </a:tr>
            </a:tbl>
          </a:graphicData>
        </a:graphic>
      </p:graphicFrame>
      <p:sp>
        <p:nvSpPr>
          <p:cNvPr id="64" name="Flowchart: Terminator 63"/>
          <p:cNvSpPr/>
          <p:nvPr/>
        </p:nvSpPr>
        <p:spPr bwMode="auto">
          <a:xfrm>
            <a:off x="2069889" y="1052709"/>
            <a:ext cx="76772" cy="419331"/>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11" name="Straight Connector 10"/>
          <p:cNvCxnSpPr/>
          <p:nvPr/>
        </p:nvCxnSpPr>
        <p:spPr>
          <a:xfrm>
            <a:off x="1097807" y="930901"/>
            <a:ext cx="9757633" cy="0"/>
          </a:xfrm>
          <a:prstGeom prst="line">
            <a:avLst/>
          </a:prstGeom>
          <a:ln>
            <a:bevel/>
            <a:headEnd type="none"/>
            <a:tailEnd type="none"/>
          </a:ln>
        </p:spPr>
        <p:style>
          <a:lnRef idx="1">
            <a:schemeClr val="accent6"/>
          </a:lnRef>
          <a:fillRef idx="0">
            <a:schemeClr val="accent6"/>
          </a:fillRef>
          <a:effectRef idx="0">
            <a:schemeClr val="accent6"/>
          </a:effectRef>
          <a:fontRef idx="minor">
            <a:schemeClr val="tx1"/>
          </a:fontRef>
        </p:style>
      </p:cxnSp>
      <p:sp>
        <p:nvSpPr>
          <p:cNvPr id="176" name="Rectangle 175"/>
          <p:cNvSpPr/>
          <p:nvPr/>
        </p:nvSpPr>
        <p:spPr>
          <a:xfrm>
            <a:off x="6951422" y="1062983"/>
            <a:ext cx="5565185" cy="461665"/>
          </a:xfrm>
          <a:prstGeom prst="rect">
            <a:avLst/>
          </a:prstGeom>
        </p:spPr>
        <p:txBody>
          <a:bodyPr wrap="square">
            <a:spAutoFit/>
          </a:bodyPr>
          <a:lstStyle/>
          <a:p>
            <a:pPr algn="ctr"/>
            <a:r>
              <a:rPr lang="en-GB" sz="2400" dirty="0"/>
              <a:t>- </a:t>
            </a:r>
            <a:r>
              <a:rPr lang="pl-PL" sz="2400" dirty="0"/>
              <a:t>Narzędzia </a:t>
            </a:r>
            <a:r>
              <a:rPr lang="en-GB" sz="2400" dirty="0"/>
              <a:t>-</a:t>
            </a:r>
          </a:p>
        </p:txBody>
      </p:sp>
      <p:sp>
        <p:nvSpPr>
          <p:cNvPr id="99" name="Flowchart: Connector 98"/>
          <p:cNvSpPr/>
          <p:nvPr/>
        </p:nvSpPr>
        <p:spPr bwMode="auto">
          <a:xfrm>
            <a:off x="205273" y="3885854"/>
            <a:ext cx="2414919" cy="2477624"/>
          </a:xfrm>
          <a:prstGeom prst="flowChartConnector">
            <a:avLst/>
          </a:prstGeom>
          <a:solidFill>
            <a:srgbClr val="EC008C"/>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solidFill>
                <a:schemeClr val="bg1"/>
              </a:solidFill>
            </a:endParaRPr>
          </a:p>
        </p:txBody>
      </p:sp>
      <p:sp>
        <p:nvSpPr>
          <p:cNvPr id="106" name="TextBox 105"/>
          <p:cNvSpPr txBox="1"/>
          <p:nvPr/>
        </p:nvSpPr>
        <p:spPr>
          <a:xfrm>
            <a:off x="319475" y="4733426"/>
            <a:ext cx="2186514" cy="886397"/>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pl-PL" sz="3200" b="1" dirty="0">
                <a:solidFill>
                  <a:schemeClr val="bg1"/>
                </a:solidFill>
              </a:rPr>
              <a:t>Hipotezy badawcze</a:t>
            </a:r>
            <a:endParaRPr lang="en-GB" sz="3200" b="1" dirty="0">
              <a:solidFill>
                <a:schemeClr val="bg1"/>
              </a:solidFill>
            </a:endParaRPr>
          </a:p>
        </p:txBody>
      </p:sp>
      <p:sp>
        <p:nvSpPr>
          <p:cNvPr id="110" name="Rectangle 109"/>
          <p:cNvSpPr/>
          <p:nvPr/>
        </p:nvSpPr>
        <p:spPr>
          <a:xfrm>
            <a:off x="8239766" y="1538372"/>
            <a:ext cx="3162300" cy="1600438"/>
          </a:xfrm>
          <a:prstGeom prst="rect">
            <a:avLst/>
          </a:prstGeom>
        </p:spPr>
        <p:txBody>
          <a:bodyPr wrap="square">
            <a:spAutoFit/>
          </a:bodyPr>
          <a:lstStyle/>
          <a:p>
            <a:pPr algn="ctr"/>
            <a:r>
              <a:rPr lang="pl-PL" sz="1400" dirty="0">
                <a:latin typeface="+mj-lt"/>
              </a:rPr>
              <a:t>Korzystałam z </a:t>
            </a:r>
            <a:r>
              <a:rPr lang="pl-PL" sz="1400" dirty="0" err="1">
                <a:latin typeface="+mj-lt"/>
              </a:rPr>
              <a:t>Ngram</a:t>
            </a:r>
            <a:r>
              <a:rPr lang="pl-PL" sz="1400" dirty="0">
                <a:latin typeface="+mj-lt"/>
              </a:rPr>
              <a:t> Viewer, dostępnego pod adresem: </a:t>
            </a:r>
            <a:r>
              <a:rPr lang="pl-PL" sz="1400" dirty="0">
                <a:latin typeface="+mj-lt"/>
                <a:hlinkClick r:id="rId4"/>
              </a:rPr>
              <a:t>https://books.google.com/ngrams</a:t>
            </a:r>
            <a:r>
              <a:rPr lang="pl-PL" sz="1400" dirty="0">
                <a:latin typeface="+mj-lt"/>
              </a:rPr>
              <a:t> , wiadomości BBC nadawanych w ciągu roku i kalendarza do rejestracji wyników badań</a:t>
            </a:r>
          </a:p>
          <a:p>
            <a:pPr algn="ctr"/>
            <a:r>
              <a:rPr lang="pl-PL" sz="1400" dirty="0">
                <a:latin typeface="+mj-lt"/>
              </a:rPr>
              <a:t>Dobór próby - celowy</a:t>
            </a:r>
            <a:endParaRPr lang="en-GB" sz="1400" dirty="0">
              <a:latin typeface="+mj-lt"/>
            </a:endParaRPr>
          </a:p>
        </p:txBody>
      </p:sp>
      <p:sp>
        <p:nvSpPr>
          <p:cNvPr id="5" name="pole tekstowe 4"/>
          <p:cNvSpPr txBox="1"/>
          <p:nvPr/>
        </p:nvSpPr>
        <p:spPr>
          <a:xfrm>
            <a:off x="-225374" y="1472950"/>
            <a:ext cx="1866123" cy="858697"/>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pl-PL" b="1" dirty="0">
                <a:solidFill>
                  <a:srgbClr val="00B050"/>
                </a:solidFill>
                <a:latin typeface="Segoe UI Light" pitchFamily="34" charset="0"/>
              </a:rPr>
              <a:t>Luty 2016</a:t>
            </a:r>
          </a:p>
          <a:p>
            <a:pPr marL="0" algn="ctr">
              <a:lnSpc>
                <a:spcPct val="90000"/>
              </a:lnSpc>
              <a:spcBef>
                <a:spcPct val="20000"/>
              </a:spcBef>
              <a:buClr>
                <a:schemeClr val="tx2"/>
              </a:buClr>
              <a:buSzPct val="115000"/>
            </a:pPr>
            <a:r>
              <a:rPr lang="pl-PL" b="1" dirty="0">
                <a:solidFill>
                  <a:srgbClr val="00B050"/>
                </a:solidFill>
                <a:latin typeface="Segoe UI Light" pitchFamily="34" charset="0"/>
              </a:rPr>
              <a:t>-</a:t>
            </a:r>
          </a:p>
          <a:p>
            <a:pPr marL="0" algn="ctr">
              <a:lnSpc>
                <a:spcPct val="90000"/>
              </a:lnSpc>
              <a:spcBef>
                <a:spcPct val="20000"/>
              </a:spcBef>
              <a:buClr>
                <a:schemeClr val="tx2"/>
              </a:buClr>
              <a:buSzPct val="115000"/>
            </a:pPr>
            <a:r>
              <a:rPr lang="pl-PL" b="1" dirty="0">
                <a:solidFill>
                  <a:srgbClr val="00B050"/>
                </a:solidFill>
                <a:latin typeface="Segoe UI Light" pitchFamily="34" charset="0"/>
              </a:rPr>
              <a:t>Luty 2017</a:t>
            </a:r>
          </a:p>
        </p:txBody>
      </p:sp>
      <p:sp>
        <p:nvSpPr>
          <p:cNvPr id="6" name="pole tekstowe 5"/>
          <p:cNvSpPr txBox="1"/>
          <p:nvPr/>
        </p:nvSpPr>
        <p:spPr>
          <a:xfrm>
            <a:off x="3198972" y="3427706"/>
            <a:ext cx="8688228" cy="3391698"/>
          </a:xfrm>
          <a:prstGeom prst="rect">
            <a:avLst/>
          </a:prstGeom>
          <a:noFill/>
        </p:spPr>
        <p:txBody>
          <a:bodyPr wrap="square" lIns="45720" tIns="0" rIns="0" bIns="0" rtlCol="0">
            <a:spAutoFit/>
          </a:bodyPr>
          <a:lstStyle/>
          <a:p>
            <a:pPr marL="457200" indent="-457200">
              <a:lnSpc>
                <a:spcPct val="150000"/>
              </a:lnSpc>
              <a:spcBef>
                <a:spcPct val="20000"/>
              </a:spcBef>
              <a:buClr>
                <a:schemeClr val="tx2"/>
              </a:buClr>
              <a:buSzPct val="115000"/>
              <a:buFont typeface="Arial" panose="020B0604020202020204" pitchFamily="34" charset="0"/>
              <a:buChar char="•"/>
            </a:pPr>
            <a:r>
              <a:rPr lang="pl-PL" sz="2400" dirty="0" err="1">
                <a:solidFill>
                  <a:schemeClr val="bg1"/>
                </a:solidFill>
                <a:latin typeface="Segoe UI Light" pitchFamily="34" charset="0"/>
              </a:rPr>
              <a:t>Ngram</a:t>
            </a:r>
            <a:r>
              <a:rPr lang="pl-PL" sz="2400" dirty="0">
                <a:solidFill>
                  <a:schemeClr val="bg1"/>
                </a:solidFill>
                <a:latin typeface="Segoe UI Light" pitchFamily="34" charset="0"/>
              </a:rPr>
              <a:t> Viewer stanowi wartościowe narzędzie do wizualizacji informacji.</a:t>
            </a:r>
          </a:p>
          <a:p>
            <a:pPr marL="457200" indent="-457200">
              <a:lnSpc>
                <a:spcPct val="150000"/>
              </a:lnSpc>
              <a:spcBef>
                <a:spcPct val="20000"/>
              </a:spcBef>
              <a:buClr>
                <a:schemeClr val="tx2"/>
              </a:buClr>
              <a:buSzPct val="115000"/>
              <a:buFont typeface="Arial" panose="020B0604020202020204" pitchFamily="34" charset="0"/>
              <a:buChar char="•"/>
            </a:pPr>
            <a:r>
              <a:rPr lang="pl-PL" sz="2400" dirty="0" err="1">
                <a:solidFill>
                  <a:schemeClr val="bg1"/>
                </a:solidFill>
                <a:latin typeface="Segoe UI Light" pitchFamily="34" charset="0"/>
              </a:rPr>
              <a:t>Ngram</a:t>
            </a:r>
            <a:r>
              <a:rPr lang="pl-PL" sz="2400" dirty="0">
                <a:solidFill>
                  <a:schemeClr val="bg1"/>
                </a:solidFill>
                <a:latin typeface="Segoe UI Light" pitchFamily="34" charset="0"/>
              </a:rPr>
              <a:t> Viewer może stanowić narzędzie do badań w większości dziedzin naukowych</a:t>
            </a:r>
          </a:p>
          <a:p>
            <a:pPr marL="457200" indent="-457200">
              <a:lnSpc>
                <a:spcPct val="150000"/>
              </a:lnSpc>
              <a:spcBef>
                <a:spcPct val="20000"/>
              </a:spcBef>
              <a:buClr>
                <a:schemeClr val="tx2"/>
              </a:buClr>
              <a:buSzPct val="115000"/>
              <a:buFont typeface="Arial" panose="020B0604020202020204" pitchFamily="34" charset="0"/>
              <a:buChar char="•"/>
            </a:pPr>
            <a:r>
              <a:rPr lang="pl-PL" sz="2400" dirty="0">
                <a:solidFill>
                  <a:schemeClr val="bg1"/>
                </a:solidFill>
                <a:latin typeface="Segoe UI Light" pitchFamily="34" charset="0"/>
              </a:rPr>
              <a:t>Czy można w jakiś sposób „wpłynąć” na wyniki?</a:t>
            </a:r>
          </a:p>
          <a:p>
            <a:pPr marL="457200" indent="-457200">
              <a:lnSpc>
                <a:spcPct val="90000"/>
              </a:lnSpc>
              <a:spcBef>
                <a:spcPct val="20000"/>
              </a:spcBef>
              <a:buClr>
                <a:schemeClr val="tx2"/>
              </a:buClr>
              <a:buSzPct val="115000"/>
              <a:buFont typeface="Arial" panose="020B0604020202020204" pitchFamily="34" charset="0"/>
              <a:buChar char="•"/>
            </a:pPr>
            <a:endParaRPr lang="pl-PL" sz="2800" dirty="0">
              <a:solidFill>
                <a:schemeClr val="bg1"/>
              </a:solidFill>
              <a:latin typeface="Segoe UI Light" pitchFamily="34" charset="0"/>
            </a:endParaRPr>
          </a:p>
        </p:txBody>
      </p:sp>
      <p:grpSp>
        <p:nvGrpSpPr>
          <p:cNvPr id="42" name="Group 43"/>
          <p:cNvGrpSpPr/>
          <p:nvPr/>
        </p:nvGrpSpPr>
        <p:grpSpPr>
          <a:xfrm>
            <a:off x="5697669" y="916085"/>
            <a:ext cx="1847855" cy="1971725"/>
            <a:chOff x="6468935" y="1637745"/>
            <a:chExt cx="4348472" cy="4639968"/>
          </a:xfrm>
        </p:grpSpPr>
        <p:sp>
          <p:nvSpPr>
            <p:cNvPr id="43" name="Rectangle 47"/>
            <p:cNvSpPr/>
            <p:nvPr/>
          </p:nvSpPr>
          <p:spPr bwMode="auto">
            <a:xfrm>
              <a:off x="6468935" y="2274659"/>
              <a:ext cx="4348472" cy="4003054"/>
            </a:xfrm>
            <a:prstGeom prst="rect">
              <a:avLst/>
            </a:prstGeom>
            <a:solidFill>
              <a:srgbClr val="00999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5" name="Rectangle 50"/>
            <p:cNvSpPr/>
            <p:nvPr/>
          </p:nvSpPr>
          <p:spPr bwMode="auto">
            <a:xfrm>
              <a:off x="6742204" y="2578843"/>
              <a:ext cx="3821549" cy="3517987"/>
            </a:xfrm>
            <a:prstGeom prst="rect">
              <a:avLst/>
            </a:prstGeom>
            <a:solidFill>
              <a:schemeClr val="tx1">
                <a:lumMod val="20000"/>
                <a:lumOff val="8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6" name="Flowchart: Terminator 51"/>
            <p:cNvSpPr/>
            <p:nvPr/>
          </p:nvSpPr>
          <p:spPr bwMode="auto">
            <a:xfrm>
              <a:off x="7537531" y="1661573"/>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7" name="Flowchart: Connector 56"/>
            <p:cNvSpPr/>
            <p:nvPr/>
          </p:nvSpPr>
          <p:spPr bwMode="auto">
            <a:xfrm>
              <a:off x="7445016" y="2590071"/>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9" name="Flowchart: Terminator 57"/>
            <p:cNvSpPr/>
            <p:nvPr/>
          </p:nvSpPr>
          <p:spPr bwMode="auto">
            <a:xfrm>
              <a:off x="7620039" y="1940170"/>
              <a:ext cx="143707" cy="985760"/>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7" name="Flowchart: Connector 58"/>
            <p:cNvSpPr/>
            <p:nvPr/>
          </p:nvSpPr>
          <p:spPr bwMode="auto">
            <a:xfrm>
              <a:off x="7612629" y="2829460"/>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8" name="Flowchart: Terminator 59"/>
            <p:cNvSpPr/>
            <p:nvPr/>
          </p:nvSpPr>
          <p:spPr bwMode="auto">
            <a:xfrm>
              <a:off x="9423171" y="1637745"/>
              <a:ext cx="327010" cy="1239274"/>
            </a:xfrm>
            <a:prstGeom prst="flowChartTerminator">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1" name="Flowchart: Connector 60"/>
            <p:cNvSpPr/>
            <p:nvPr/>
          </p:nvSpPr>
          <p:spPr bwMode="auto">
            <a:xfrm>
              <a:off x="9330656" y="2566243"/>
              <a:ext cx="528583" cy="528583"/>
            </a:xfrm>
            <a:prstGeom prst="flowChartConnector">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2" name="Flowchart: Terminator 61"/>
            <p:cNvSpPr/>
            <p:nvPr/>
          </p:nvSpPr>
          <p:spPr bwMode="auto">
            <a:xfrm>
              <a:off x="9505679" y="1916342"/>
              <a:ext cx="143707" cy="985760"/>
            </a:xfrm>
            <a:prstGeom prst="flowChartTermina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3" name="Flowchart: Connector 62"/>
            <p:cNvSpPr/>
            <p:nvPr/>
          </p:nvSpPr>
          <p:spPr bwMode="auto">
            <a:xfrm>
              <a:off x="9498269" y="2805632"/>
              <a:ext cx="193359" cy="193359"/>
            </a:xfrm>
            <a:prstGeom prst="flowChartConnector">
              <a:avLst/>
            </a:prstGeom>
            <a:solidFill>
              <a:srgbClr val="B9B9B9"/>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GB"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graphicFrame>
        <p:nvGraphicFramePr>
          <p:cNvPr id="74" name="Table 69"/>
          <p:cNvGraphicFramePr>
            <a:graphicFrameLocks noGrp="1"/>
          </p:cNvGraphicFramePr>
          <p:nvPr>
            <p:extLst>
              <p:ext uri="{D42A27DB-BD31-4B8C-83A1-F6EECF244321}">
                <p14:modId xmlns:p14="http://schemas.microsoft.com/office/powerpoint/2010/main" val="2958278810"/>
              </p:ext>
            </p:extLst>
          </p:nvPr>
        </p:nvGraphicFramePr>
        <p:xfrm>
          <a:off x="5823179" y="1671738"/>
          <a:ext cx="1596833" cy="1139936"/>
        </p:xfrm>
        <a:graphic>
          <a:graphicData uri="http://schemas.openxmlformats.org/drawingml/2006/table">
            <a:tbl>
              <a:tblPr firstRow="1" bandRow="1">
                <a:tableStyleId>{5C22544A-7EE6-4342-B048-85BDC9FD1C3A}</a:tableStyleId>
              </a:tblPr>
              <a:tblGrid>
                <a:gridCol w="228119">
                  <a:extLst>
                    <a:ext uri="{9D8B030D-6E8A-4147-A177-3AD203B41FA5}">
                      <a16:colId xmlns:a16="http://schemas.microsoft.com/office/drawing/2014/main" val="4174049780"/>
                    </a:ext>
                  </a:extLst>
                </a:gridCol>
                <a:gridCol w="228119">
                  <a:extLst>
                    <a:ext uri="{9D8B030D-6E8A-4147-A177-3AD203B41FA5}">
                      <a16:colId xmlns:a16="http://schemas.microsoft.com/office/drawing/2014/main" val="3543255605"/>
                    </a:ext>
                  </a:extLst>
                </a:gridCol>
                <a:gridCol w="228119">
                  <a:extLst>
                    <a:ext uri="{9D8B030D-6E8A-4147-A177-3AD203B41FA5}">
                      <a16:colId xmlns:a16="http://schemas.microsoft.com/office/drawing/2014/main" val="2838798955"/>
                    </a:ext>
                  </a:extLst>
                </a:gridCol>
                <a:gridCol w="228119">
                  <a:extLst>
                    <a:ext uri="{9D8B030D-6E8A-4147-A177-3AD203B41FA5}">
                      <a16:colId xmlns:a16="http://schemas.microsoft.com/office/drawing/2014/main" val="3887473935"/>
                    </a:ext>
                  </a:extLst>
                </a:gridCol>
                <a:gridCol w="228119">
                  <a:extLst>
                    <a:ext uri="{9D8B030D-6E8A-4147-A177-3AD203B41FA5}">
                      <a16:colId xmlns:a16="http://schemas.microsoft.com/office/drawing/2014/main" val="2298481104"/>
                    </a:ext>
                  </a:extLst>
                </a:gridCol>
                <a:gridCol w="228119">
                  <a:extLst>
                    <a:ext uri="{9D8B030D-6E8A-4147-A177-3AD203B41FA5}">
                      <a16:colId xmlns:a16="http://schemas.microsoft.com/office/drawing/2014/main" val="1097338927"/>
                    </a:ext>
                  </a:extLst>
                </a:gridCol>
                <a:gridCol w="228119">
                  <a:extLst>
                    <a:ext uri="{9D8B030D-6E8A-4147-A177-3AD203B41FA5}">
                      <a16:colId xmlns:a16="http://schemas.microsoft.com/office/drawing/2014/main" val="825853975"/>
                    </a:ext>
                  </a:extLst>
                </a:gridCol>
              </a:tblGrid>
              <a:tr h="146897">
                <a:tc gridSpan="7">
                  <a:txBody>
                    <a:bodyPr/>
                    <a:lstStyle/>
                    <a:p>
                      <a:r>
                        <a:rPr lang="pl-PL" sz="800" dirty="0">
                          <a:solidFill>
                            <a:schemeClr val="tx1">
                              <a:lumMod val="75000"/>
                            </a:schemeClr>
                          </a:solidFill>
                        </a:rPr>
                        <a:t>Luty</a:t>
                      </a:r>
                      <a:r>
                        <a:rPr lang="pl-PL" sz="800" baseline="0" dirty="0">
                          <a:solidFill>
                            <a:schemeClr val="tx1">
                              <a:lumMod val="75000"/>
                            </a:schemeClr>
                          </a:solidFill>
                        </a:rPr>
                        <a:t> 2017</a:t>
                      </a:r>
                      <a:endParaRPr lang="en-US" sz="800" dirty="0">
                        <a:solidFill>
                          <a:schemeClr val="tx1">
                            <a:lumMod val="75000"/>
                          </a:schemeClr>
                        </a:solidFill>
                      </a:endParaRPr>
                    </a:p>
                  </a:txBody>
                  <a:tcPr marL="40926" marR="40926" marT="20464" marB="20464">
                    <a:solidFill>
                      <a:schemeClr val="tx2">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62137848"/>
                  </a:ext>
                </a:extLst>
              </a:tr>
              <a:tr h="146897">
                <a:tc>
                  <a:txBody>
                    <a:bodyPr/>
                    <a:lstStyle/>
                    <a:p>
                      <a:r>
                        <a:rPr lang="en-GB" sz="800" dirty="0"/>
                        <a:t>M</a:t>
                      </a:r>
                      <a:endParaRPr lang="en-US" sz="800" dirty="0"/>
                    </a:p>
                  </a:txBody>
                  <a:tcPr marL="40926" marR="40926" marT="20464" marB="20464">
                    <a:solidFill>
                      <a:schemeClr val="tx2">
                        <a:lumMod val="40000"/>
                        <a:lumOff val="60000"/>
                      </a:schemeClr>
                    </a:solidFill>
                  </a:tcPr>
                </a:tc>
                <a:tc>
                  <a:txBody>
                    <a:bodyPr/>
                    <a:lstStyle/>
                    <a:p>
                      <a:r>
                        <a:rPr lang="en-GB" sz="800" dirty="0" err="1"/>
                        <a:t>Tu</a:t>
                      </a:r>
                      <a:endParaRPr lang="en-US" sz="800" dirty="0"/>
                    </a:p>
                  </a:txBody>
                  <a:tcPr marL="40926" marR="40926" marT="20464" marB="20464">
                    <a:solidFill>
                      <a:schemeClr val="tx2">
                        <a:lumMod val="40000"/>
                        <a:lumOff val="60000"/>
                      </a:schemeClr>
                    </a:solidFill>
                  </a:tcPr>
                </a:tc>
                <a:tc>
                  <a:txBody>
                    <a:bodyPr/>
                    <a:lstStyle/>
                    <a:p>
                      <a:r>
                        <a:rPr lang="en-GB" sz="800" dirty="0"/>
                        <a:t>W</a:t>
                      </a:r>
                      <a:endParaRPr lang="en-US" sz="800" dirty="0"/>
                    </a:p>
                  </a:txBody>
                  <a:tcPr marL="40926" marR="40926" marT="20464" marB="20464">
                    <a:solidFill>
                      <a:schemeClr val="tx2">
                        <a:lumMod val="40000"/>
                        <a:lumOff val="60000"/>
                      </a:schemeClr>
                    </a:solidFill>
                  </a:tcPr>
                </a:tc>
                <a:tc>
                  <a:txBody>
                    <a:bodyPr/>
                    <a:lstStyle/>
                    <a:p>
                      <a:r>
                        <a:rPr lang="en-GB" sz="800" dirty="0" err="1"/>
                        <a:t>Th</a:t>
                      </a:r>
                      <a:endParaRPr lang="en-US" sz="800" dirty="0"/>
                    </a:p>
                  </a:txBody>
                  <a:tcPr marL="40926" marR="40926" marT="20464" marB="20464">
                    <a:solidFill>
                      <a:schemeClr val="tx2">
                        <a:lumMod val="40000"/>
                        <a:lumOff val="60000"/>
                      </a:schemeClr>
                    </a:solidFill>
                  </a:tcPr>
                </a:tc>
                <a:tc>
                  <a:txBody>
                    <a:bodyPr/>
                    <a:lstStyle/>
                    <a:p>
                      <a:r>
                        <a:rPr lang="en-GB" sz="800" dirty="0"/>
                        <a:t>F</a:t>
                      </a:r>
                      <a:endParaRPr lang="en-US" sz="800" dirty="0"/>
                    </a:p>
                  </a:txBody>
                  <a:tcPr marL="40926" marR="40926" marT="20464" marB="20464">
                    <a:solidFill>
                      <a:schemeClr val="tx2">
                        <a:lumMod val="40000"/>
                        <a:lumOff val="60000"/>
                      </a:schemeClr>
                    </a:solidFill>
                  </a:tcPr>
                </a:tc>
                <a:tc>
                  <a:txBody>
                    <a:bodyPr/>
                    <a:lstStyle/>
                    <a:p>
                      <a:r>
                        <a:rPr lang="en-GB" sz="800" dirty="0"/>
                        <a:t>Sa</a:t>
                      </a:r>
                      <a:endParaRPr lang="en-US" sz="800" dirty="0"/>
                    </a:p>
                  </a:txBody>
                  <a:tcPr marL="40926" marR="40926" marT="20464" marB="20464">
                    <a:solidFill>
                      <a:schemeClr val="tx2">
                        <a:lumMod val="40000"/>
                        <a:lumOff val="60000"/>
                      </a:schemeClr>
                    </a:solidFill>
                  </a:tcPr>
                </a:tc>
                <a:tc>
                  <a:txBody>
                    <a:bodyPr/>
                    <a:lstStyle/>
                    <a:p>
                      <a:r>
                        <a:rPr lang="en-GB" sz="800" dirty="0"/>
                        <a:t>Su</a:t>
                      </a:r>
                      <a:endParaRPr lang="en-US" sz="800" dirty="0"/>
                    </a:p>
                  </a:txBody>
                  <a:tcPr marL="40926" marR="40926" marT="20464" marB="20464">
                    <a:solidFill>
                      <a:schemeClr val="tx2">
                        <a:lumMod val="40000"/>
                        <a:lumOff val="60000"/>
                      </a:schemeClr>
                    </a:solidFill>
                  </a:tcPr>
                </a:tc>
                <a:extLst>
                  <a:ext uri="{0D108BD9-81ED-4DB2-BD59-A6C34878D82A}">
                    <a16:rowId xmlns:a16="http://schemas.microsoft.com/office/drawing/2014/main" val="3669321369"/>
                  </a:ext>
                </a:extLst>
              </a:tr>
              <a:tr h="146897">
                <a:tc>
                  <a:txBody>
                    <a:bodyPr/>
                    <a:lstStyle/>
                    <a:p>
                      <a:r>
                        <a:rPr lang="en-US" sz="800" dirty="0"/>
                        <a:t>1</a:t>
                      </a:r>
                    </a:p>
                  </a:txBody>
                  <a:tcPr marL="40926" marR="40926" marT="20464" marB="20464">
                    <a:solidFill>
                      <a:schemeClr val="bg2"/>
                    </a:solidFill>
                  </a:tcPr>
                </a:tc>
                <a:tc>
                  <a:txBody>
                    <a:bodyPr/>
                    <a:lstStyle/>
                    <a:p>
                      <a:r>
                        <a:rPr lang="en-GB" sz="800" dirty="0"/>
                        <a:t>2</a:t>
                      </a:r>
                      <a:endParaRPr lang="en-US" sz="800" dirty="0"/>
                    </a:p>
                  </a:txBody>
                  <a:tcPr marL="40926" marR="40926" marT="20464" marB="20464">
                    <a:solidFill>
                      <a:schemeClr val="bg2"/>
                    </a:solidFill>
                  </a:tcPr>
                </a:tc>
                <a:tc>
                  <a:txBody>
                    <a:bodyPr/>
                    <a:lstStyle/>
                    <a:p>
                      <a:r>
                        <a:rPr lang="en-GB" sz="800" dirty="0"/>
                        <a:t>3</a:t>
                      </a:r>
                      <a:endParaRPr lang="en-US" sz="800" dirty="0"/>
                    </a:p>
                  </a:txBody>
                  <a:tcPr marL="40926" marR="40926" marT="20464" marB="20464">
                    <a:solidFill>
                      <a:srgbClr val="D9D9D9"/>
                    </a:solidFill>
                  </a:tcPr>
                </a:tc>
                <a:tc>
                  <a:txBody>
                    <a:bodyPr/>
                    <a:lstStyle/>
                    <a:p>
                      <a:r>
                        <a:rPr lang="en-GB" sz="800" dirty="0"/>
                        <a:t>4</a:t>
                      </a:r>
                      <a:endParaRPr lang="en-US" sz="800" dirty="0"/>
                    </a:p>
                  </a:txBody>
                  <a:tcPr marL="40926" marR="40926" marT="20464" marB="20464">
                    <a:solidFill>
                      <a:schemeClr val="bg2"/>
                    </a:solidFill>
                  </a:tcPr>
                </a:tc>
                <a:tc>
                  <a:txBody>
                    <a:bodyPr/>
                    <a:lstStyle/>
                    <a:p>
                      <a:r>
                        <a:rPr lang="en-GB" sz="800" dirty="0"/>
                        <a:t>5</a:t>
                      </a:r>
                      <a:endParaRPr lang="en-US" sz="800" dirty="0"/>
                    </a:p>
                  </a:txBody>
                  <a:tcPr marL="40926" marR="40926" marT="20464" marB="20464">
                    <a:solidFill>
                      <a:schemeClr val="tx2">
                        <a:lumMod val="40000"/>
                        <a:lumOff val="60000"/>
                      </a:schemeClr>
                    </a:solidFill>
                  </a:tcPr>
                </a:tc>
                <a:tc>
                  <a:txBody>
                    <a:bodyPr/>
                    <a:lstStyle/>
                    <a:p>
                      <a:r>
                        <a:rPr lang="en-GB" sz="800" dirty="0"/>
                        <a:t>6</a:t>
                      </a:r>
                      <a:endParaRPr lang="en-US" sz="800" dirty="0"/>
                    </a:p>
                  </a:txBody>
                  <a:tcPr marL="40926" marR="40926" marT="20464" marB="20464">
                    <a:solidFill>
                      <a:schemeClr val="tx2">
                        <a:lumMod val="40000"/>
                        <a:lumOff val="60000"/>
                      </a:schemeClr>
                    </a:solidFill>
                  </a:tcPr>
                </a:tc>
                <a:tc>
                  <a:txBody>
                    <a:bodyPr/>
                    <a:lstStyle/>
                    <a:p>
                      <a:r>
                        <a:rPr lang="en-US" sz="800" dirty="0"/>
                        <a:t>7</a:t>
                      </a:r>
                    </a:p>
                  </a:txBody>
                  <a:tcPr marL="40926" marR="40926" marT="20464" marB="20464">
                    <a:solidFill>
                      <a:schemeClr val="tx2">
                        <a:lumMod val="40000"/>
                        <a:lumOff val="60000"/>
                      </a:schemeClr>
                    </a:solidFill>
                  </a:tcPr>
                </a:tc>
                <a:extLst>
                  <a:ext uri="{0D108BD9-81ED-4DB2-BD59-A6C34878D82A}">
                    <a16:rowId xmlns:a16="http://schemas.microsoft.com/office/drawing/2014/main" val="997023534"/>
                  </a:ext>
                </a:extLst>
              </a:tr>
              <a:tr h="146897">
                <a:tc>
                  <a:txBody>
                    <a:bodyPr/>
                    <a:lstStyle/>
                    <a:p>
                      <a:r>
                        <a:rPr lang="en-GB" sz="800" dirty="0"/>
                        <a:t>8</a:t>
                      </a:r>
                      <a:endParaRPr lang="en-US" sz="800" dirty="0"/>
                    </a:p>
                  </a:txBody>
                  <a:tcPr marL="40926" marR="40926" marT="20464" marB="20464">
                    <a:solidFill>
                      <a:schemeClr val="bg2"/>
                    </a:solidFill>
                  </a:tcPr>
                </a:tc>
                <a:tc>
                  <a:txBody>
                    <a:bodyPr/>
                    <a:lstStyle/>
                    <a:p>
                      <a:r>
                        <a:rPr lang="en-GB" sz="800" dirty="0"/>
                        <a:t>9</a:t>
                      </a:r>
                      <a:endParaRPr lang="en-US" sz="800" dirty="0"/>
                    </a:p>
                  </a:txBody>
                  <a:tcPr marL="40926" marR="40926" marT="20464" marB="20464">
                    <a:solidFill>
                      <a:srgbClr val="D9D9D9"/>
                    </a:solidFill>
                  </a:tcPr>
                </a:tc>
                <a:tc>
                  <a:txBody>
                    <a:bodyPr/>
                    <a:lstStyle/>
                    <a:p>
                      <a:r>
                        <a:rPr lang="en-GB" sz="800" dirty="0"/>
                        <a:t>10</a:t>
                      </a:r>
                      <a:endParaRPr lang="en-US" sz="800" dirty="0"/>
                    </a:p>
                  </a:txBody>
                  <a:tcPr marL="40926" marR="40926" marT="20464" marB="20464">
                    <a:solidFill>
                      <a:schemeClr val="tx2">
                        <a:lumMod val="40000"/>
                        <a:lumOff val="60000"/>
                      </a:schemeClr>
                    </a:solidFill>
                  </a:tcPr>
                </a:tc>
                <a:tc>
                  <a:txBody>
                    <a:bodyPr/>
                    <a:lstStyle/>
                    <a:p>
                      <a:r>
                        <a:rPr lang="en-GB" sz="800" dirty="0"/>
                        <a:t>11</a:t>
                      </a:r>
                      <a:endParaRPr lang="en-US" sz="800" dirty="0"/>
                    </a:p>
                  </a:txBody>
                  <a:tcPr marL="40926" marR="40926" marT="20464" marB="20464">
                    <a:solidFill>
                      <a:schemeClr val="tx2">
                        <a:lumMod val="40000"/>
                        <a:lumOff val="60000"/>
                      </a:schemeClr>
                    </a:solidFill>
                  </a:tcPr>
                </a:tc>
                <a:tc>
                  <a:txBody>
                    <a:bodyPr/>
                    <a:lstStyle/>
                    <a:p>
                      <a:r>
                        <a:rPr lang="en-GB" sz="800" dirty="0"/>
                        <a:t>12</a:t>
                      </a:r>
                      <a:endParaRPr lang="en-US" sz="800" dirty="0"/>
                    </a:p>
                  </a:txBody>
                  <a:tcPr marL="40926" marR="40926" marT="20464" marB="20464">
                    <a:solidFill>
                      <a:schemeClr val="tx2">
                        <a:lumMod val="40000"/>
                        <a:lumOff val="60000"/>
                      </a:schemeClr>
                    </a:solidFill>
                  </a:tcPr>
                </a:tc>
                <a:tc>
                  <a:txBody>
                    <a:bodyPr/>
                    <a:lstStyle/>
                    <a:p>
                      <a:r>
                        <a:rPr lang="en-GB" sz="800" dirty="0"/>
                        <a:t>13</a:t>
                      </a:r>
                      <a:endParaRPr lang="en-US" sz="800" dirty="0"/>
                    </a:p>
                  </a:txBody>
                  <a:tcPr marL="40926" marR="40926" marT="20464" marB="20464">
                    <a:solidFill>
                      <a:schemeClr val="tx2">
                        <a:lumMod val="40000"/>
                        <a:lumOff val="60000"/>
                      </a:schemeClr>
                    </a:solidFill>
                  </a:tcPr>
                </a:tc>
                <a:tc>
                  <a:txBody>
                    <a:bodyPr/>
                    <a:lstStyle/>
                    <a:p>
                      <a:r>
                        <a:rPr lang="en-GB" sz="800" dirty="0"/>
                        <a:t>14</a:t>
                      </a:r>
                      <a:endParaRPr lang="en-US" sz="800" dirty="0"/>
                    </a:p>
                  </a:txBody>
                  <a:tcPr marL="40926" marR="40926" marT="20464" marB="20464">
                    <a:solidFill>
                      <a:schemeClr val="tx2">
                        <a:lumMod val="40000"/>
                        <a:lumOff val="60000"/>
                      </a:schemeClr>
                    </a:solidFill>
                  </a:tcPr>
                </a:tc>
                <a:extLst>
                  <a:ext uri="{0D108BD9-81ED-4DB2-BD59-A6C34878D82A}">
                    <a16:rowId xmlns:a16="http://schemas.microsoft.com/office/drawing/2014/main" val="2589746356"/>
                  </a:ext>
                </a:extLst>
              </a:tr>
              <a:tr h="146897">
                <a:tc>
                  <a:txBody>
                    <a:bodyPr/>
                    <a:lstStyle/>
                    <a:p>
                      <a:r>
                        <a:rPr lang="en-GB" sz="800" dirty="0"/>
                        <a:t>15</a:t>
                      </a:r>
                      <a:endParaRPr lang="en-US" sz="800" dirty="0"/>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16</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17</a:t>
                      </a:r>
                      <a:endParaRPr lang="en-US" sz="800" dirty="0">
                        <a:solidFill>
                          <a:schemeClr val="tx1">
                            <a:lumMod val="75000"/>
                          </a:schemeClr>
                        </a:solidFill>
                      </a:endParaRPr>
                    </a:p>
                  </a:txBody>
                  <a:tcPr marL="40926" marR="40926" marT="20464" marB="20464">
                    <a:solidFill>
                      <a:schemeClr val="bg2"/>
                    </a:solidFill>
                  </a:tcPr>
                </a:tc>
                <a:tc>
                  <a:txBody>
                    <a:bodyPr/>
                    <a:lstStyle/>
                    <a:p>
                      <a:r>
                        <a:rPr lang="en-GB" sz="800" dirty="0">
                          <a:solidFill>
                            <a:schemeClr val="tx1">
                              <a:lumMod val="75000"/>
                            </a:schemeClr>
                          </a:solidFill>
                        </a:rPr>
                        <a:t>18</a:t>
                      </a:r>
                      <a:endParaRPr lang="en-US" sz="800" dirty="0">
                        <a:solidFill>
                          <a:schemeClr val="tx1">
                            <a:lumMod val="75000"/>
                          </a:schemeClr>
                        </a:solidFill>
                      </a:endParaRPr>
                    </a:p>
                  </a:txBody>
                  <a:tcPr marL="40926" marR="40926" marT="20464" marB="20464">
                    <a:solidFill>
                      <a:schemeClr val="bg2"/>
                    </a:solidFill>
                  </a:tcPr>
                </a:tc>
                <a:tc>
                  <a:txBody>
                    <a:bodyPr/>
                    <a:lstStyle/>
                    <a:p>
                      <a:r>
                        <a:rPr lang="en-GB" sz="800" dirty="0">
                          <a:solidFill>
                            <a:schemeClr val="tx1">
                              <a:lumMod val="75000"/>
                            </a:schemeClr>
                          </a:solidFill>
                        </a:rPr>
                        <a:t>19</a:t>
                      </a:r>
                      <a:endParaRPr lang="en-US" sz="800" dirty="0">
                        <a:solidFill>
                          <a:schemeClr val="tx1">
                            <a:lumMod val="75000"/>
                          </a:schemeClr>
                        </a:solidFill>
                      </a:endParaRPr>
                    </a:p>
                  </a:txBody>
                  <a:tcPr marL="40926" marR="40926" marT="20464" marB="20464">
                    <a:solidFill>
                      <a:schemeClr val="bg2"/>
                    </a:solidFill>
                  </a:tcPr>
                </a:tc>
                <a:tc>
                  <a:txBody>
                    <a:bodyPr/>
                    <a:lstStyle/>
                    <a:p>
                      <a:r>
                        <a:rPr lang="en-GB" sz="800" dirty="0">
                          <a:solidFill>
                            <a:schemeClr val="tx1">
                              <a:lumMod val="75000"/>
                            </a:schemeClr>
                          </a:solidFill>
                        </a:rPr>
                        <a:t>20</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21</a:t>
                      </a:r>
                      <a:endParaRPr lang="en-US" sz="800" dirty="0">
                        <a:solidFill>
                          <a:schemeClr val="tx1">
                            <a:lumMod val="75000"/>
                          </a:schemeClr>
                        </a:solidFill>
                      </a:endParaRPr>
                    </a:p>
                  </a:txBody>
                  <a:tcPr marL="40926" marR="40926" marT="20464" marB="20464">
                    <a:solidFill>
                      <a:schemeClr val="tx2">
                        <a:lumMod val="40000"/>
                        <a:lumOff val="60000"/>
                      </a:schemeClr>
                    </a:solidFill>
                  </a:tcPr>
                </a:tc>
                <a:extLst>
                  <a:ext uri="{0D108BD9-81ED-4DB2-BD59-A6C34878D82A}">
                    <a16:rowId xmlns:a16="http://schemas.microsoft.com/office/drawing/2014/main" val="2028912367"/>
                  </a:ext>
                </a:extLst>
              </a:tr>
              <a:tr h="146897">
                <a:tc>
                  <a:txBody>
                    <a:bodyPr/>
                    <a:lstStyle/>
                    <a:p>
                      <a:r>
                        <a:rPr lang="en-GB" sz="800" dirty="0"/>
                        <a:t>22</a:t>
                      </a:r>
                      <a:endParaRPr lang="en-US" sz="800" dirty="0"/>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23</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24</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25</a:t>
                      </a:r>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r>
                        <a:rPr lang="en-GB" sz="800" dirty="0">
                          <a:solidFill>
                            <a:schemeClr val="tx1">
                              <a:lumMod val="75000"/>
                            </a:schemeClr>
                          </a:solidFill>
                        </a:rPr>
                        <a:t>26</a:t>
                      </a:r>
                      <a:endParaRPr lang="en-US" sz="800" dirty="0">
                        <a:solidFill>
                          <a:schemeClr val="tx1">
                            <a:lumMod val="75000"/>
                          </a:schemeClr>
                        </a:solidFill>
                      </a:endParaRPr>
                    </a:p>
                  </a:txBody>
                  <a:tcPr marL="40926" marR="40926" marT="20464" marB="20464">
                    <a:solidFill>
                      <a:schemeClr val="bg2"/>
                    </a:solidFill>
                  </a:tcPr>
                </a:tc>
                <a:tc>
                  <a:txBody>
                    <a:bodyPr/>
                    <a:lstStyle/>
                    <a:p>
                      <a:r>
                        <a:rPr lang="en-GB" sz="800" dirty="0">
                          <a:solidFill>
                            <a:schemeClr val="tx1">
                              <a:lumMod val="75000"/>
                            </a:schemeClr>
                          </a:solidFill>
                        </a:rPr>
                        <a:t>27</a:t>
                      </a:r>
                      <a:endParaRPr lang="en-US" sz="800" dirty="0">
                        <a:solidFill>
                          <a:schemeClr val="tx1">
                            <a:lumMod val="75000"/>
                          </a:schemeClr>
                        </a:solidFill>
                      </a:endParaRPr>
                    </a:p>
                  </a:txBody>
                  <a:tcPr marL="40926" marR="40926" marT="20464" marB="20464">
                    <a:solidFill>
                      <a:srgbClr val="D9D9D9"/>
                    </a:solidFill>
                  </a:tcPr>
                </a:tc>
                <a:tc>
                  <a:txBody>
                    <a:bodyPr/>
                    <a:lstStyle/>
                    <a:p>
                      <a:r>
                        <a:rPr lang="en-US" sz="800" dirty="0">
                          <a:solidFill>
                            <a:schemeClr val="tx1">
                              <a:lumMod val="75000"/>
                            </a:schemeClr>
                          </a:solidFill>
                        </a:rPr>
                        <a:t>28</a:t>
                      </a:r>
                    </a:p>
                  </a:txBody>
                  <a:tcPr marL="40926" marR="40926" marT="20464" marB="20464">
                    <a:solidFill>
                      <a:schemeClr val="tx2">
                        <a:lumMod val="40000"/>
                        <a:lumOff val="60000"/>
                      </a:schemeClr>
                    </a:solidFill>
                  </a:tcPr>
                </a:tc>
                <a:extLst>
                  <a:ext uri="{0D108BD9-81ED-4DB2-BD59-A6C34878D82A}">
                    <a16:rowId xmlns:a16="http://schemas.microsoft.com/office/drawing/2014/main" val="1208038418"/>
                  </a:ext>
                </a:extLst>
              </a:tr>
              <a:tr h="146897">
                <a:tc>
                  <a:txBody>
                    <a:bodyPr/>
                    <a:lstStyle/>
                    <a:p>
                      <a:endParaRPr lang="en-US" sz="800" dirty="0"/>
                    </a:p>
                  </a:txBody>
                  <a:tcPr marL="40926" marR="40926" marT="20464" marB="20464">
                    <a:solidFill>
                      <a:schemeClr val="tx2">
                        <a:lumMod val="40000"/>
                        <a:lumOff val="60000"/>
                      </a:schemeClr>
                    </a:solidFill>
                  </a:tcPr>
                </a:tc>
                <a:tc>
                  <a:txBody>
                    <a:bodyPr/>
                    <a:lstStyle/>
                    <a:p>
                      <a:endParaRPr lang="en-US" sz="800" dirty="0"/>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a:solidFill>
                          <a:schemeClr val="tx1">
                            <a:lumMod val="75000"/>
                          </a:schemeClr>
                        </a:solidFill>
                      </a:endParaRPr>
                    </a:p>
                  </a:txBody>
                  <a:tcPr marL="40926" marR="40926" marT="20464" marB="20464">
                    <a:solidFill>
                      <a:schemeClr val="tx2">
                        <a:lumMod val="40000"/>
                        <a:lumOff val="60000"/>
                      </a:schemeClr>
                    </a:solidFill>
                  </a:tcPr>
                </a:tc>
                <a:tc>
                  <a:txBody>
                    <a:bodyPr/>
                    <a:lstStyle/>
                    <a:p>
                      <a:endParaRPr lang="en-US" sz="800" dirty="0">
                        <a:solidFill>
                          <a:schemeClr val="tx1">
                            <a:lumMod val="75000"/>
                          </a:schemeClr>
                        </a:solidFill>
                      </a:endParaRPr>
                    </a:p>
                  </a:txBody>
                  <a:tcPr marL="40926" marR="40926" marT="20464" marB="20464">
                    <a:solidFill>
                      <a:schemeClr val="tx2">
                        <a:lumMod val="40000"/>
                        <a:lumOff val="60000"/>
                      </a:schemeClr>
                    </a:solidFill>
                  </a:tcPr>
                </a:tc>
                <a:extLst>
                  <a:ext uri="{0D108BD9-81ED-4DB2-BD59-A6C34878D82A}">
                    <a16:rowId xmlns:a16="http://schemas.microsoft.com/office/drawing/2014/main" val="2708283181"/>
                  </a:ext>
                </a:extLst>
              </a:tr>
            </a:tbl>
          </a:graphicData>
        </a:graphic>
      </p:graphicFrame>
      <p:sp>
        <p:nvSpPr>
          <p:cNvPr id="75" name="TextBox 65"/>
          <p:cNvSpPr txBox="1"/>
          <p:nvPr/>
        </p:nvSpPr>
        <p:spPr>
          <a:xfrm>
            <a:off x="6385062" y="1354387"/>
            <a:ext cx="1231688" cy="249299"/>
          </a:xfrm>
          <a:prstGeom prst="rect">
            <a:avLst/>
          </a:prstGeom>
          <a:noFill/>
        </p:spPr>
        <p:txBody>
          <a:bodyPr wrap="square" lIns="45720" tIns="0" rIns="0" bIns="0" rtlCol="0">
            <a:spAutoFit/>
          </a:bodyPr>
          <a:lstStyle/>
          <a:p>
            <a:pPr>
              <a:lnSpc>
                <a:spcPct val="90000"/>
              </a:lnSpc>
              <a:spcBef>
                <a:spcPct val="20000"/>
              </a:spcBef>
              <a:buClr>
                <a:schemeClr val="tx2"/>
              </a:buClr>
              <a:buSzPct val="115000"/>
            </a:pPr>
            <a:r>
              <a:rPr lang="pl-PL" dirty="0">
                <a:solidFill>
                  <a:schemeClr val="tx1">
                    <a:lumMod val="75000"/>
                  </a:schemeClr>
                </a:solidFill>
                <a:latin typeface="Segoe UI Light" pitchFamily="34" charset="0"/>
              </a:rPr>
              <a:t>Luty</a:t>
            </a:r>
            <a:endParaRPr lang="en-GB" dirty="0">
              <a:solidFill>
                <a:schemeClr val="tx1">
                  <a:lumMod val="75000"/>
                </a:schemeClr>
              </a:solidFill>
              <a:latin typeface="Segoe UI Light" pitchFamily="34" charset="0"/>
            </a:endParaRPr>
          </a:p>
        </p:txBody>
      </p:sp>
    </p:spTree>
    <p:extLst>
      <p:ext uri="{BB962C8B-B14F-4D97-AF65-F5344CB8AC3E}">
        <p14:creationId xmlns:p14="http://schemas.microsoft.com/office/powerpoint/2010/main" val="43462171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1258" y="-1"/>
            <a:ext cx="12876245" cy="7445767"/>
          </a:xfrm>
          <a:prstGeom prst="rect">
            <a:avLst/>
          </a:prstGeom>
        </p:spPr>
      </p:pic>
      <p:sp>
        <p:nvSpPr>
          <p:cNvPr id="5" name="Rectangle 3"/>
          <p:cNvSpPr/>
          <p:nvPr/>
        </p:nvSpPr>
        <p:spPr bwMode="auto">
          <a:xfrm>
            <a:off x="275160" y="3139075"/>
            <a:ext cx="7305510" cy="3350216"/>
          </a:xfrm>
          <a:custGeom>
            <a:avLst/>
            <a:gdLst>
              <a:gd name="connsiteX0" fmla="*/ 0 w 4502989"/>
              <a:gd name="connsiteY0" fmla="*/ 0 h 6382487"/>
              <a:gd name="connsiteX1" fmla="*/ 4502989 w 4502989"/>
              <a:gd name="connsiteY1" fmla="*/ 0 h 6382487"/>
              <a:gd name="connsiteX2" fmla="*/ 4502989 w 4502989"/>
              <a:gd name="connsiteY2" fmla="*/ 6382487 h 6382487"/>
              <a:gd name="connsiteX3" fmla="*/ 0 w 4502989"/>
              <a:gd name="connsiteY3" fmla="*/ 6382487 h 6382487"/>
              <a:gd name="connsiteX4" fmla="*/ 0 w 4502989"/>
              <a:gd name="connsiteY4" fmla="*/ 0 h 6382487"/>
              <a:gd name="connsiteX0" fmla="*/ 0 w 4502989"/>
              <a:gd name="connsiteY0" fmla="*/ 0 h 6382487"/>
              <a:gd name="connsiteX1" fmla="*/ 4502989 w 4502989"/>
              <a:gd name="connsiteY1" fmla="*/ 0 h 6382487"/>
              <a:gd name="connsiteX2" fmla="*/ 4502989 w 4502989"/>
              <a:gd name="connsiteY2" fmla="*/ 4128385 h 6382487"/>
              <a:gd name="connsiteX3" fmla="*/ 0 w 4502989"/>
              <a:gd name="connsiteY3" fmla="*/ 6382487 h 6382487"/>
              <a:gd name="connsiteX4" fmla="*/ 0 w 4502989"/>
              <a:gd name="connsiteY4" fmla="*/ 0 h 6382487"/>
              <a:gd name="connsiteX0" fmla="*/ 0 w 4513622"/>
              <a:gd name="connsiteY0" fmla="*/ 0 h 6382487"/>
              <a:gd name="connsiteX1" fmla="*/ 4502989 w 4513622"/>
              <a:gd name="connsiteY1" fmla="*/ 0 h 6382487"/>
              <a:gd name="connsiteX2" fmla="*/ 4513622 w 4513622"/>
              <a:gd name="connsiteY2" fmla="*/ 4468627 h 6382487"/>
              <a:gd name="connsiteX3" fmla="*/ 0 w 4513622"/>
              <a:gd name="connsiteY3" fmla="*/ 6382487 h 6382487"/>
              <a:gd name="connsiteX4" fmla="*/ 0 w 4513622"/>
              <a:gd name="connsiteY4" fmla="*/ 0 h 638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622" h="6382487">
                <a:moveTo>
                  <a:pt x="0" y="0"/>
                </a:moveTo>
                <a:lnTo>
                  <a:pt x="4502989" y="0"/>
                </a:lnTo>
                <a:cubicBezTo>
                  <a:pt x="4506533" y="1489542"/>
                  <a:pt x="4510078" y="2979085"/>
                  <a:pt x="4513622" y="4468627"/>
                </a:cubicBezTo>
                <a:lnTo>
                  <a:pt x="0" y="6382487"/>
                </a:lnTo>
                <a:lnTo>
                  <a:pt x="0" y="0"/>
                </a:lnTo>
                <a:close/>
              </a:path>
            </a:pathLst>
          </a:custGeom>
          <a:solidFill>
            <a:schemeClr val="accent5">
              <a:lumMod val="50000"/>
              <a:alpha val="9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defTabSz="914099"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a:noFill/>
              </a:ln>
              <a:gradFill>
                <a:gsLst>
                  <a:gs pos="0">
                    <a:srgbClr val="FFFFFF"/>
                  </a:gs>
                  <a:gs pos="100000">
                    <a:srgbClr val="FFFFFF"/>
                  </a:gs>
                </a:gsLst>
                <a:lin ang="5400000" scaled="0"/>
              </a:gradFill>
              <a:effectLst/>
              <a:uLnTx/>
              <a:uFillTx/>
              <a:latin typeface="+mj-lt"/>
              <a:ea typeface="+mn-ea"/>
              <a:cs typeface="+mn-cs"/>
            </a:endParaRPr>
          </a:p>
        </p:txBody>
      </p:sp>
      <p:sp>
        <p:nvSpPr>
          <p:cNvPr id="8" name="Rectangle 7"/>
          <p:cNvSpPr/>
          <p:nvPr/>
        </p:nvSpPr>
        <p:spPr>
          <a:xfrm>
            <a:off x="599767" y="3452752"/>
            <a:ext cx="6096000" cy="1538883"/>
          </a:xfrm>
          <a:prstGeom prst="rect">
            <a:avLst/>
          </a:prstGeom>
        </p:spPr>
        <p:txBody>
          <a:bodyPr>
            <a:spAutoFit/>
          </a:bodyPr>
          <a:lstStyle/>
          <a:p>
            <a:pPr lvl="0" defTabSz="914099" fontAlgn="base">
              <a:spcBef>
                <a:spcPct val="0"/>
              </a:spcBef>
              <a:spcAft>
                <a:spcPct val="0"/>
              </a:spcAft>
              <a:defRPr/>
            </a:pPr>
            <a:r>
              <a:rPr lang="pl-PL" sz="6600" kern="0" dirty="0">
                <a:gradFill>
                  <a:gsLst>
                    <a:gs pos="0">
                      <a:srgbClr val="FFFFFF"/>
                    </a:gs>
                    <a:gs pos="100000">
                      <a:srgbClr val="FFFFFF"/>
                    </a:gs>
                  </a:gsLst>
                  <a:lin ang="5400000" scaled="0"/>
                </a:gradFill>
                <a:latin typeface="+mj-lt"/>
              </a:rPr>
              <a:t>Przebieg badań</a:t>
            </a:r>
            <a:br>
              <a:rPr lang="en-US" sz="6600" kern="0" dirty="0">
                <a:gradFill>
                  <a:gsLst>
                    <a:gs pos="0">
                      <a:srgbClr val="FFFFFF"/>
                    </a:gs>
                    <a:gs pos="100000">
                      <a:srgbClr val="FFFFFF"/>
                    </a:gs>
                  </a:gsLst>
                  <a:lin ang="5400000" scaled="0"/>
                </a:gradFill>
                <a:latin typeface="+mj-lt"/>
              </a:rPr>
            </a:br>
            <a:r>
              <a:rPr lang="en-US" sz="2800" kern="0" dirty="0">
                <a:gradFill>
                  <a:gsLst>
                    <a:gs pos="0">
                      <a:srgbClr val="FFFFFF"/>
                    </a:gs>
                    <a:gs pos="100000">
                      <a:srgbClr val="FFFFFF"/>
                    </a:gs>
                  </a:gsLst>
                  <a:lin ang="5400000" scaled="0"/>
                </a:gradFill>
                <a:latin typeface="+mj-lt"/>
              </a:rPr>
              <a:t>+ </a:t>
            </a:r>
            <a:r>
              <a:rPr lang="pl-PL" sz="2800" kern="0" dirty="0">
                <a:gradFill>
                  <a:gsLst>
                    <a:gs pos="0">
                      <a:srgbClr val="FFFFFF"/>
                    </a:gs>
                    <a:gs pos="100000">
                      <a:srgbClr val="FFFFFF"/>
                    </a:gs>
                  </a:gsLst>
                  <a:lin ang="5400000" scaled="0"/>
                </a:gradFill>
                <a:latin typeface="+mj-lt"/>
              </a:rPr>
              <a:t>przykłady wyników</a:t>
            </a:r>
            <a:endParaRPr lang="en-US" sz="2800" kern="0" dirty="0">
              <a:gradFill>
                <a:gsLst>
                  <a:gs pos="0">
                    <a:srgbClr val="FFFFFF"/>
                  </a:gs>
                  <a:gs pos="100000">
                    <a:srgbClr val="FFFFFF"/>
                  </a:gs>
                </a:gsLst>
                <a:lin ang="5400000" scaled="0"/>
              </a:gradFill>
              <a:latin typeface="+mj-lt"/>
            </a:endParaRPr>
          </a:p>
        </p:txBody>
      </p:sp>
    </p:spTree>
    <p:extLst>
      <p:ext uri="{BB962C8B-B14F-4D97-AF65-F5344CB8AC3E}">
        <p14:creationId xmlns:p14="http://schemas.microsoft.com/office/powerpoint/2010/main" val="2285416158"/>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ISPRING_UUID" val="{F64A3C43-E94A-4412-8AC8-C24D13D957DB}"/>
  <p:tag name="ISPRING_PROJECT_FOLDER_UPDATED" val="1"/>
  <p:tag name="ISPRING_ULTRA_SCORM_COURSE_ID" val="F55F3F7A-580A-419A-834E-2DD82AA5EAF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GeLQUhYuREx+gIAAKoIAAAdAAAAdW5pdmVyc2FsLW5vLXZpZGVvL3BsYXllci54bWytVU1v2zAMPWfA/oOhe6Qkbdc2sFN0BYIdtqFA1m23QLUZW4steZLcNP31k+RvwylaYAcHMcX3SJGPtH/znKXeE0jFBA/QHM+QBzwUEeNxgB5+rKdX6Gbl5yk9gvQiUKFkuTa+91QnAeoYsCFCHosCVHBmCWk65WL6xCIQyMslE5LpowlxYUI0ARfnyDNArgKUaJ0vCTkcDpgp489jJdLCUisciozkEhRwDZKU2VTAZa7fjyX6mIOqGd5AYJ5M8D7sWbEe8HCGhYzJYjabk9/fvm7CBDI6ZVxpykNAq48fJq6QjzTcfxNRkYKytolfkm9AaxvX2Sa+XrL5FfeUDANUOmwzUIrGoHDKY0RKLBkB+7uUqqTiUT1ay6v2rOJ1flv7vq3dXBtJ65wXjylTiTnqQlrrKNAn/ah+5q7r1PFQq2NtmZAn4W/BJETu9WcjxNkceTaxNQ21kMc7c2o0UvUGN/3EZT+xdcWN8HATZNNSoPICjZO7N1aHENW33QHVhYS6VBPfifc7lZJaJay0LMAnA2OFJX2wT8orV01qG+InOksv3tAb6zdozR/1Wmcc4H805oshamrCeATPa2Z8NGSm2BpMF6wN6zzFNmabkyoes46ue6Yyx6pb5iKepjIGM3kR1ZS0dnIKCpIq4xIWcoDtHJwEJyxOUvPoUYbh6UmajMr9KEPn4CQ4FeF+BNqYmzKSYR0HYmoU5JORdeKHhdIiYy9Onr09o5dOh83I3easGbjL2euj2B+dXox6kHZoZHXZf519VR/e2wHWqvXZ5qWlp1YzD6CLvPSqZ6HIBz4R7GiR6rtuTvU+7EAHOY9NxzjXL6N3cdiwF/ASsDIJ0KerM+QdWGS/gfMzU7uWwfTTrJ1eeGc6FXEneF0HjIl7K39dRestX7Wu7PqpDvumhk8MDiWmnKnPRh2xFAWPBj3EefsRUanZabcSaHPBy/k18lLYmb/zhVGsyAN0vmjufH1xXWNdXvdl4DKXd+ioSrhVEKl03VzEr3bD6h9QSwMEFAACAAgAT6FvSEJFVWPDKQAAi0cAACAAAAB1bml2ZXJzYWwtbm8tdmlkZW8vdW5pdmVyc2FsLnBuZ+18e1RTV7cvCMWitLbFFqNIKFgiiiChCmggPqho5aE8SqmYaAPm+5CHhPII5EGtrbUgAYIE5JFWrVhQIlgD4ZFQHwQIkNMqRgwQJAlRQghJTELI6+ygffj1G+Oece+549w7hn8w9s7ee84111xz/uZvLdbeZw5EhL6xbPUyKyurN/btDYmysrK1sbJa8u3rdsCV10B+K4CDdWZU6C6rpiHnp8APW/TO8J1WVs2k5YajrwG/7U/sjc+0snrztuXPmp1+JdHKKtR1X8jOmFyEbCyV9PM/D0MICEefbqcjtxz9d7YozlShj/kF/2a/8aCT75ELDqu3bkgusN35Ucvydavctu2588veL2pXnTuc9vmp7pbNM95a9xSzWXCsmIOKIOBN7dLp2cCFq1x/3aXG6c7GhtltTduYWdlIWlulskuOl09+7YRomx/KYWY+PSRYeA8wb87qLAM/pauSc7ExdolHb/pars0ljcMx8XY4bYdgU5wtcKXYXWXmQCfMRpY5rgn4beUcmVcQN6+2nAaAn1ojFLJ0YkfC67/fiVkOnBUIo+y81pvVt9nBmmYMSNLHBVSdqC63Xg5VoDj/5kfajw65swyJN2SD7rNNkmOzqEktg4ufnfSj6gbEvGTdQfzT/cj2mE2NIp1uYik8V8HUdsknfcxKH07W7G28IayIl3HTixtfIUZf/oywNhKmuHMX6OYDzIiw19j+8U1TeCKYhhNv5CQBfSwZ+xhU4q+jEdSNPuKzmaN3q02ZGWBHVliaQFWnTehU1co757lmHRy5cAcSfLBJj8mr6UN/4LhQHTatguHnb4OZB7884TQrRLvRhJ3ZjVHytfJcNorVJG9w6CWcHmUX7RbmAU2uB8IloOHQRpupMx97OMaFb3gyFgfaHPmzyj532ZfDQyv3Hj04RmiI7i/ge6+LyEAm7TAMcA0DK7z0j8Gmx5ykjRXWN4q2t+pgnot6tnvafE6IrouagBCVEHD4VqWn8FMf8rUMffZI9fizyxsp4rysAZnS2d+xqnn2ITqt0PdXTj1LGMDHozEf+nDaUSOHcwP7C/aCSuSxaVwlcaGe2G5YHR9MhYJVVbYjaaPMwxV92rYgPilyJLOmpur6WLYXN5sRKdSMalhmrZmJM7FTVdrPw55RsVNVnHd+OP+MlIVhbCcAymY2tkroXtUkMF+i8B6NA5WwVbvhz3b7MIK4uxEbq3q5ZF2ny43Z9ct6MldedBiQoYgMGJ2rqoycY2+N1zb4uvEaeZgfN9j00FECBozI1VSgR2BNo9pPgVjKEUf0Fyjs8sIaWmDkuWYYuUBxLL+uRCJtq9m368GadPoNGnZM5os6ZJdozAC76QdkwjwPV935LOhRELvfFzOTEagH8VNIWCdEMdSVu9NjXHeeT5S2EqRLPe6NeDjKMoLIIoXh2G8wb0AnTLOlqf5IJVXinBkc0X8Se/KcWIhJHGMc6DWCBGwvjrHXdyr1WDzaWb6NLQiOjK/I6gGtjM/mo31iZhsden2hoCGhS6vkZnWfju7QiwJzw+sojJDe4756EM9dD+ajRzppXh3JRVcQnLif+gtSqlFnjWIl7mqXeIS3Kq7FwGQvsbJq29i64G+jzFrl2BB2v2fNs/epTWfP7KBXQ1x2eyxXXfLqubSOklkkq1akgt5SKWdu5NlQ8VOEAW1GAtd2nWOBDM/Yr421E/me7VPMn4JxoE/71mHDij83rN6ZtqZHE19nr3hI2OrBU2WjTsK9JfdMzaaANUcTwNI3Pd/DPPjlYZw3SZ2JpEvTz7KrObxAgje6KyOITeWRYJoOk/o7vZeN0ngeoqwSSbJKeDO5Y0MtXvxBGithvKnaKKF3miTIj570fDt9E3eumZoRpB86jkVAtDkrncaUuowuZ5S1ldXoOSAroD8MrZGEuU35LzA2pV9lr1k4GtamPAaToms7ddw1s81cXTg+UQfb+dCbCnGPD35Qm85Pc4z3SVfewG31aMWqqPa7H1RBvssRM/sLsFFBPmvIIllq1evojpHcYmAYVB8OrV/lOHXVL+IG9Sz+EzaIg+qA8Vr1q9EbRW0q+rkGh0pKOonKYaQmCJrA/KzZW/gKawZsWQFjVSWSqGOijZ1TPccJBGMqRFyqvpFWMeg4fbXVf49IqQF6JsvIDORzpXfaaLz4YG82ngQA/om4NCPPFurZv0af0bUgulZ2JtRjmfDZaJj3lP3uxJHKlQNs5yl/2bCtW2uqFuQJnbr3Da2MnQ0mF+g32DSd757SyC75k43Smjep77iibYrs87yRWY8IWTWjW+EsvngYorqNL7eOqwVtpmU6zXY4rEI/Fm0JRPhlgkp4v9CfVSOJjM4u1ghRQ+GHjpTwO3wv5G1CJuWP4pANkSY2XlaRDuaVyFYCAQZLzFECAdYT1HpWysPfq8EXyXpCEr04a57NoHHv1CbFo724p5II9xDhrnS9s7InmExulgepTj1puvqp3R1Do21+i3GegDaGVTTa47JqsPxeJZaPozbugsxedNjL8DVn3Clf5/l6j7oDI0ja4ZKJcMQOnhWruIQHtct/Hg1mmTDYfKKEl8gcIs91LZr547ZZzc2utUuBzEfGgt5iRPK6kFZW188vol4m1f8Ro07tRi5oJoz/g8S/MQT7lQMhoTpwtRDwiKTyaiK2QrzwaR2fnn4/er1I4wxH3jC1gRk0FX5APFonjk9n4uucx7+O5RSE4aJfT+RXwt/mLgg1MrCCE79ElV11QKKZDmBskhZJGTDCoCsv2mGg9W7lqCAUVCKUPBTO8zbtdeHhKdbCBcPq8xBWfDqhKwVJPAy63sX035PSyo9em1P0LkoQOGQI4h+qw5+FulLk+V5AHezAbEzqzkp0q/O/V8oRajqrXFrjgFhX6gYB2A4XlJCEd3F6HHKKT/vM3DTKviOPqXKQYL/TOepxkWyZSpuzt7QkSdd+mI52Tu/gdqHGTity5dL5jaYwkUISHEsbjBYxnGk3OnIRHXik5CGq9kqFjVX37oz0JCteKwbUzbn9bysvAKsnjv3XDwiFlmjWOgHn3boDFvbTXXXwv+3QbTNXxcVNTTYijdN3eSyTer/yt865W8tJddWwSLOBa04IJvkr/Ikqfyc50az3IaiA88nBdILqrhShbS+sr8ubPqBs+0YLUAInsHmezZGcFC4qnoQyzlVDXvtFEqxlKANll2wDJkUsMtugaWV14SIC3gO4gJWXFzk+MEigH9d6cxuu1PEbRY7K5Au4CII2h9iKSwt4c/GhGQuXKLz3WeAWT9tg9U+R57jyT4Zev+LBlqz/ca/aOcOhH3jq08rRCGWrbYMkp4L19oli1urrbMFbAd6LCsLSfMZoy0X355N34YaUbMdGyXenI0HAneVk/n7TWyi18woa0Sjl2CsCOZlRQXEw3AuNaSaADPyAq4MrS0nl5KN17bi0BknR6fAXsoOx5uEjEadpHrfmY7+8GGXp9S1RdrTx/V8Mj7uT3xlg9WX+jB/PfWgZyOvXq6dG0NSu3MkzEG+EuiEuSHme1zmlZA1Uqx7xmBrMSCY3SDu5ScBtM47JCVqxGgs/xM+i61ePeHOzhfRmUmlzytVqGmpsJLujWkSmGkT764TR5u2/4D4PVj6NJLYnaNhEA9uHYbQBz3ff9WfpBjlJ7ly42bB/KKyX2dQfMBQrLcKL2jIxRfD5r+C5PxsuK50HuaAVVCjQnfeyyYknAzw4kcE6kfhOMBJgG7bK9qQdTVz9vubNaRx5GQRlri+3HhEAxt7k8Mld0CPOOcEaT90tJ+ZcmWT+Wjr+eKD17EDSDmjkk0ao60fde5lOpfvyyk5OSAizEm+e/kkofOEfut62OgvCcTSo+AF2RIuASzSpKJTWu3fCO3VAXPVl9tyudwCS9+uxdahbpm/8Ox/fPcSk+v4ypCwNuyLZp+1tw+v79JXlaN1WRtcjXm+2rg3uuUSpflpPZXYGjWy0SdsIhEurSxBLR3zW2CfPKtqnnb8Ed1TJWnytuSHEdT92f+rTc4cQ9gztzueztw7bEmve3dz/Ze49gMhdSQmIrWvUockvxrgjjTl/1yf4/IekM5N7g7FgTguiZRdojt7aJfu1JYMqB/C2h7asE6DDmyBMnq+HgTp/B+Ly7hJhjCEVVMInX/WXu4/rhnIQ3tWcU0cT8/UI0Obic35LMHA6J1INpIJxKSEY2/Y8QKSXqz8kJaHKunaBSmiBG10pbIK2v2Aklt2eBjQiclQlT+avRd2intHBRriQOT70+4WfCR3UxI4UQDF9bl8PM9OgaLTe1/8dG1tzW4o0L4DndaLHz+OyqRr7W0LS9jOIHx1645cLea+14GgOvc2nk6E48mLCqzcu8aVYM4Jnoz1MAH8ZIPod0R+3YwSXlbmhXQc4kaWs4QPGGuWchVcfOcobNBxfIoyz3tOQhPqNVdtN4ssbHfYqKdOZQebltxCgE/xANfHtVfSk7kPjygqOtC8g+ki5tTBP3WiVz9lDbyVBj8yYNwS6u6Lt1gkJwcWwqWlJ+enQ507f10P0bDPanBTmqG7g1klFdOxvcOLHVPOFE0OHK6z75oWnhb6joUAbaLs78x8GO+oTwx74eYKrzAVHIp6CHfVhj9iy270aDRCievYS7RAs4K7AMCgohzfCvBYz+2F4mb2hMgAdVXtGb0AuH3I01MwGpXHzfD0mPW3pjAhQCeos/m7l9WJxflI37CmVV5tO1RoDzDcn9qr3GcJjknZ4PBaS7D1UifjgVDj/zvo3WsLV+UZLPGVWy9hMNw5mYMYHiXJGeRETAi9eWIgXH10ExVtp58Pq2PX63U2kPnWNjqZb4WnbE5I5BISzG3MwG3w7YEqTFwu4hGQ/JC0WpqW2Bm0JvMk6P4cIjbW7EyCDjxAw1BtL6H1gfcf0CsPZlHQaM3RfRSy7d0E1soQkBBIoU3ej//aFxQyqLauZpe57ViKN+4C4+whCOxplFJhyNjmaV9rvvjkkPE9SBHzNjlVufG+Yu3HF6UUU8MipZhtjv8y0xGaXASt+fOA5qs2q1rAUa8SnKI1dJjXNh4jABiwG7WaGPoZ4lzpONeuoFPgN2O9YHJkmJUlrHVkb5q57LgYMBq4zCsxGzC3OsKGh+/blRQP7jCK6aYUpU1VKwl0yMJLwL6SR4/M9/hWOiKYKc/v1hb9cD174lWS5rmnndTX9VaCOaNIBupkr8E92i7nex6MXzQ4JoesWeCxCPAI/HU3dwD4rPfDielN/DlNVW0icP01czy4uft53txaKWUU0RQZmf/G8c2+Xeg8//PXgC5n2GFTo8wh1fPtp1Nm1a58Xl5BL+7f8rwT4nOU+nScUw8Csd1InobLmqUBDS5aSedkIIfaa/MfV27c9D0yEiWdeQDoJgP57My1T4dzCb509samSLXW8BURD88WLi46TfUB1/q5Xca/rQeMflz4CuWJcFpuuGimE7hDBFoPA74ZTUkEvNsRiBvqYT79VqepbS2+HBhDl1m6Sty19qKnqWm8T8oALwJGsUFKXPzv5Fdgw4Q42zZ32Cdb1RTLb9oBfPOf8g0PvqSceZLfS0+VmPdEsv7t9XFFcCOBh6o9ww204LmPQaEGIiYEZcUZ/QSRu0tGnqhymGvCjUI+M5yg9n6Lh+hEn2hlnCDYoqYXKi0Okq6QbP9g59OYqWpe3xQkBfvmBNx3mDRI4MdC+b52BgzQpL96rRBaLoqNL3Y+tTIsL10haXGl9Xb83dB/qSi7HuRFjlT8lPQDR950p4ft92dcu/NCcEUiu8aJGmsH6sKclS9z6eGHftBA0WzQQzKlO/Zic6dUx5beEDrqbkJNd8MIrEZtsoPu4IeKGfR9/dzLsNz+sgJBclVQ1kRivKVWblD5mJSbeY6HqvuiZZBX/bJZqCyd0XwltJJjTQvLiZJW6r6PVdv2WKtom9fzDuiM1dTX75mG/RkKPUiEeAMn92hVtK1pY/za0ihtyzDBE9FAxgontVGM97EqwItJ6M+WNwGhX3kfFJdIwJVl6tf75QFKiOQXrHBd8QVQzonveFu74LGw2Ex8minYdIM74SBP1B98cQNsXJYL5/D1Q635l6Yx8GxlSerqk02WKF3qus65lKJZW+vuIwyJAm6HBDO6pDzCBjsq9npsjE+mO1QqpnfvwHYjjBYU/gDILKpBNIMLf8x3s+j5uJqFHcut4BGLjxc1t01ugL6KLwl9vUxa2J2rZDB5KTapqG6iCj9AqICM558IIU27v9wlAuQxTnE1pR2/ljOQm1ClJKIFz3KSphT8H/j7YQEVal2j6MJisq3mjRKTJqOju/TQnDNHTEvboxuw8qoCBwDdQU6NWppDVrdTKY0TUWE1wULp/MVkUPMj76JNwhI8no+cSkYt4//vfHdVfgNsVGLkDGk+NPDhkG9SK7vKqhoxVXRXRcYOyeHT5ayNN57+X0JtZKZToerJsYSTywRryDyttLnqt0q9i94uSD6379mqNgu1/WqGiUlWGlBVx7y750969UB23fnYYoun7dKuHwL3qkkjDgLVFtFC7hLFV3COr2GurKGdgIhEa622LYeTh/wyFHSEP+tbbNm1Y8s6fiTfk/kLzQbtva0ItQHLimOaCw1uBpBcB/l/KbAvTu+vPVJwFkqv3bTIvFyHN/6nnBbTRKU6I3MeT+5ELv4nrv+n2Fb8MJ2e+/eKPRz3cfvsDjiq/3UtJnnnyvOS7uR3+HxJ4IK4WGKbuUg191ASDJt2suWtZe0R2zmbRbFzaOitU54eOb6cp/oRejVLsQ9RN/lRf156r7IN8+VX/cRhN3fUXOO4YVzdhlFbO+1/ykhP6tW5s73G8z5+aosJXF6Ae/YHw17tiHO0mKjV/wH+Kz/Cp9wmiUMKprxqZcmf+XzD6x/ObQzwKkbr+uIArK3ATNmJtLYr/kqZvDtg5V0MnYLK/FIAG+93rbYrDQSfq/qWRcmv2ZYeAyL8OavKtt/oLUNF2NfV/6dv+LUdfT+pu9rQZuveyMaegE8BURPLPl3q3ahfoREp/gernP4ch/ycPhx8cArYmdWMfvTL3lbn/b5sribKDqe9HO7Ge7WfFePMXbiL1N5Uafpm+VB+9qcPn701uB8iFDuCrhSx9B6tDY6uvQtcx5uVmI4sVksblRXsIAglZ+lhMUcaADpMkV584JzNWaZsPZ0+jmOH/Rh1QvkI0SJMY6c00iH2Q+VH5w7bz9yP7okNiWpFJ3lbtN2w1iBVxI+NUXXMaxVIKCvJv/ik8f02wcI1D86+6j7iZNrRqlaMqYSjEuBu88B8X7b+oEOcVyeAmBQmJE64RtI2i6SD96oZUZVa5dXxwurYpp0v66wIDxnLpMYIa/N5p0PsVb9FQpEI6rpZaCMxK8SQNMig05+jf3UZS+dvQyY+C4q5tF9RxhHkeM1XrJA6nEkgJ3DxGjXrK6MAbOcas6SN4KD0DMHq6w17PUnvTw7isUSzxdidJh0kcSyFzRtDFpdJSPaa/6h3/m38LGrrey8KleJXwnWB9rzjjwc7Ez+tSe9TvS9FjMllGbeoUp6pIQjZixxR5vfFWfGFR0o1p04B0kOIuLWbX9JljObO//T0OPtnud6RjCJjTU+tI0c9uRDyo5VVn8Qco7Kc6FH8V7fRV/wgzdVBarAammfgUn9AHg1tRI53yVaytGZS/xyU9D7RZpAkb8Ds4JL566Jp/R3K1DvNdgUyw1qIqrjbpeuwYtZkkE1eC0Rgw673r/6affC8bpScu4h6VB6JLP2lN51mW/MtVWQb5a81BXYSHfA89V6YSj0qu+tG5LTp1SZKQvDBDW7jPbIergssyvtk1QPJjXSjxA/W0ZOgP/71I8IXl1roQfJ1zHHnyaEdalj67NmHoDraS2AqnZPI10cZGep8MNabDiOQri9St6GWJYxlXH7qkPxynJrhwoCNgviTvQR8hM/C1251mbEfH3xOczva0yW17hTKvzH1l7v+EuVF2JxLgCxfhnxEEgfS/MtXoyKDYCICD9r1ES5UA9DfWBFixy15aFhADk+WWGzYTE8rV3L8+327gsAycuzTjI9o58usTRzkv8+X/o7WNvwrMlBtGqEbQUgi0/o8+e/YlKjYidcuWqr8EWPBd+c+92ug/n1/0hiv/D23bP1gcot6tf7QVcWZxIFrC//Bt9AWLuwtSXqn5/1ONrIZTQMPLjjtRTc/qkZ0PJB5SuHY00weRl/tHtmZ/DCRw9j2oq+OkZXHJyfK8T9fjN9Lb5iedWPOTvzWS+xQPPVpIlO3C4MP+qoUxOi1vuBHR+Wwu6uXGyqETT+uphGeeWO/6tx7u7z/J65za4sQN1s+I1y24g3W9Yh5lOyna7gu0vSWhC5Jq3gHwIGiWZp+A3lWbVZc7ecaJZjwS9c7iilH5hSPrPrilF5hNHH50QNGS91tJatRonajoq7D7EjEjGKrxT8gS+P0KlhYZuaQtHMmNNRgWG+BoFGu+PrPWzxMx9LIH80eBPgpmBwrCvsk8tsNjkp8YZRSRI4O3HXKlsEXbHSU12BKpr4e6qiQ0bX9pCZ7LmUrFBJYlgPVgTgPUVZuJSB+VJ7hIuRS2sJqLq+QUwOCeb/YwG1BN5X9gVH2IhfJF24kcZ8NS/PpkZfaZHoKqD9FlcA85ajIYGhwU2TK71XMFHQ1KBKNu1enJ+3S9sH9yL8Ec1aXYkZqrZOiRaqxRhykOWna69KBdkeQfQ9OsXQde9rRlHW407IHkjCGrTAbNcCHLwsozA5GnfY/SPAaHbQneb7WkMCNVC/kcOgi99NKOVfVqLmC3REgq0teplbCksZH+fwmAj0ElkWq/g3XwJNa+FmOlF/pzGLEMDpEW+b2+B+orICRTo+ckfjZN5+fSSVt8OjagoFS/d6bUEo7nErp5+60EuxS5fPpvQXVkpXUVDn1hO8D77jeedG1FQ4PKsnp+MjFg5sEvr/ovK6jZed14J6hPwb4ULD2GFN7Th/1HJnEPBhv2qJXdz2yEuuqdtUdniLChBofeZgnycG+L7uo3XmtIcH01tfDdf4n2y0k7PO5X2aafjRxqFKgEaWR7Hez9iObNPlTIkKdtj2wkskysWlDVG3WnCOM53lzqI4myc0zjaEzsMCu0VlP4VG01/uxzVqfLiGEneL6ccS6SFa/3+/6PJXzaRYdeczXVvJ/1sYlrLDlNfjnq6sutI+HGZ4UUJpWEE7k7IQ2TTuDDBMt+Mx9If8FpysuP+2+ywdh1H0eozlPClKGgtxbznnPSi6O2/EMt6r07699KvPayScAkKhfIfPU/dlEvWa0i6yFUnHLSKCeaxepFaU8bjPEMpC435j1Ry64jXf8iLObZRtkNgJK6NRgoxVrHX7KIDOJ1PDY0HvJyT2dvOPS21ASW0Er9bMqtpX+Wdc+DAEXHU6xV0Hi/l0UiNtko9WZ3PtSVeOBEoreNcgtrtevx+pclPZO614zPfRNar4dkgkrgLpX3zJmHTA8nEuwu7eilx7+nQ9rXeF7/s8zXWgCqNsqut/lVzXml5v++mn39VsVSmnmBhjREFOLg//208ZXAK4FXAq8EXgm8Engl8ErglcArgVcCrwQsUxbLzmwf5pjT27pfEouu/L6So/kpEj892SEwzham6z8KMW0CrYHu+V1ZoV4EgWMVi7vUW81ubk4U1K6eb5IH2hb3k1vVgP47D1VxOOkhQbvlfGhxD6XVUNH/5mFgX1J3HGthuNDyj4D2eTXSrC5c3NETGaS+j8GwMGYMPJPYyLbsEEpUjV4773/NSxto4hB1Pv7n7yWNpfjRaRrjWyKmQIzT9CR1OzHnvi6k6hnUjfKZBgwxk9XItgFEQ6jGGTTFOKe5DK3nCH9ykXhJYT/rkiGC21KYpro9AzRXp+2s7/yqkWNscllxAj71ycJW08Ft6hmw1sYqYKlu87Ot46irIlk6MV/3KTq+/pHmB45WSYdPMAHRA4cqRuXTCqsceRN3fT+T5hfQDrbqDuxdahMJN36hC378Q6OL/OqjqfXKoK7BFfi0BLuYnOkfrrhwhfMD6OBMBRmuIztxg7QJjE6lH1zlR+EPti6+9DfKdYyEZTy1vOy3vyKzI1jTTArKY6qyTIROOV6e/wxv2cD9heJHH/zTD/gIdJd0FtW4MNJLT8dLD4Fl6aaR3vaRY14c4fnWrtm8wD2z6FktTp/aTvL7rilTQ9JbW9V8VeP5aRc84OS0YqghtXidgD+dQd0FOnEh7ArCOB2HNMytMM+dI1+/Vm43ciw/3yPX0xbqyWEidP1x41eOTBxTBnFUtZJtXLxHPyOIPKUwFq18bdgWm26xRNpAPZtSjS8yJtU6u3MwrOiVIg2szjmnA9+K0Jwzolnx6PHZrWPi+ondxQfX5k8RrKxCKYJNtPE1zh+pK9HDW0PLtLmtaq1NuTWk/9IGpDa4dKy/nsbT3Td76EXHlHiOKIcpO014ctoFvy2YSJyyz/MYRLV0to6PtwTFGVMS+YxV/dvi/bX+2nyEP+m4IeFySC/3QCuCeawWRu/wsmngCQ9fKQ5qpDOWDzcD7eX8sG2r1YmEwK8N/yBCjjTmjd5Irr7YR1seQzJeLrcmPfVw1Po+vVoxqOyTwaxFmhjyuCLoKpMSuN8dqTKu+uDWeF4+R5OgvtE8ls2k6rb5VIMPLfsq7FmHWpPWET4sVXjHsOti+aNfTz8EFDcqlxLnlooXeAfXrrEKaLpoUnTGq9ssvS43b2vOM/j/4JAbNiyilUUms58+yVf2yTXk42mRW57WQnh8edKWUsEhebu+UmZMqfnMzoF3mNYu2xpLY1+zbPF1Ipq1RKLiaSRxQWR/Imsm/ubg847+pAz4aEcM286q+OkImrpJsMI5XP3Q0qa6lahvFWeeOOxzCHR9MIsSVDytgDUlK+OqIgeZHwcPjkWMth0evpRTl5DOomgP2s0Aze4GzVW0doonVVSzoZCmkUtI5nkSJ2v7oi9rG2f3R425LJ7zaxacBxpQNlbsTJ45+tePG9jwRnpgA44LlhBLouxgl5OVrVtMVxJupvTW39YZ56SG1db1nEv5+VN3s0zHulMWo+kJYWuEsdr6dhYvn9Ff4HDEsvWvkPaskMMZrrIGz3cv9aaINV3EJw0obkNqU5lQxFw3rGxMIy06O5WpG0xHvPfBcDsv1uLuuosm/5PnphXAo8UzGSZCAXTC93C9wyrHtuT4IjdXPWjK3rV1I1moMByLggUHclOrKkm7jhneNSUMXQoS1Kd1dSWdm0W7cyTKzw01Ikwa+O7uWYEhZykGmXmodXwOc84a1VI7g3+nDgmuVJ2JxF2oWR/HrkvlsfrTTVPpiIie0Kkk4cL8Zz9ZBgXUh1rTh8+tqWBZws9LN6aYxndniYNix/Uhaqa7PJatlLUc9aImIYXKbGMzFzfmLY3h/nL10WW/uq9keo5iVY+xBnzPizPFuZGhN8DSgmaX7qg3Ga2SulH9/jer29C7AjyOnQvb09oiSD7sgmQ6VblKsEM87Oc1Z7LVQb0yFWQm7hpvE3+asNXNUdfMOrg3ZDZHA68YhJ9mBC8r6FJ/M5Mzrk1tRJB05cR1jhPJtY8bUpafAjyLHbvWlcKrZn2y6PWyjD13DKOiuPURm2wXh1thiQhxfkF1JbwGVCWoFhsfbMUSy7QUVO2GKlEx8rWxiGz20iBd9UGVjHcwaAUwUkMG5wHSRtL7IHkgW53akoL73o/6eNv4PTG2LZm/jg3m12yALx9WNQM1b5QxrQ4wvd371JxPHjO4+0KoFegddUunf9imSekwpfigsOqbUWvzP0n1M99+WxfqR1JnEA5/b/Gxc6uCtbTozAnCJj95cw/tRLHW46JDb6I/hb2A9fHX+JbZy0u0OSNo5a8kwrNf2xlBffk1GfzwGO5ti9Mp1irhasf5VNBmD+3uCnHGWW0aA9YEwfpQpCjjwTKRrk/NDvJzVd44EATOL7furgUc566Cv3lO97Nu3Vfom4hFGHDIB3EaaecWw/Nj09HcGqLzos8OGvXEaJQbzOMmSgn36OZLhV+d192bKc3Ar3I0r3QQ0hX/xGpd5jYMqzY30p+KmkVBU5WdJIkbkgwYBNeM5KZgzdvGbxenovkSAz2Gy3ZJsjohAaBu75YdQy0w8xORdO+/MUHaMPRt28dZKVYTAQ1Ec3rydt+15Ie45FqpMOjTNO424QKsCtzH/KY5peYNQHuRUTBcRQKyXOFc5AfqOR0Zd87a840e4WjFahSyLxb8+dmscmufqXaOS6g6t6AjrssltIm/DN1Vmoz9e8u98DodG60nSWLNlZ9YsEl4Nh2H0rlMeEz1SWt8sVR4CahvXY6p4EL/p1uDN4HFu8Y5A+hlozFq2EBD6jZhYK8YRl+n1TdAj0TQa7Vbln2dCJu61rHe5vcR2G5im+fBTun5fL438T/QjE2chtQCcEyXC9s1d4zo0NONi729ehGpbiPo0kHkxucIpgNTGW/18izv6g43WxcIc6eq0P1aK3/fcbI46BNvye3TuhX6s1BXTk+9QSi3d3BXpd6ej/0yBU64O3Ef+fa309jKWP4XPZklHGz6OZFxuI3Fh7pKufwVQrntAIaf3ZXRadlD9cLIr8Oe+T0lKvsgPoSnFMLTyTiiOg456URUOPkQJiGESczaH62eAcP4jzNk325EksOdvtg3ji86M4b+xnxnSgL4hd08Xzhax/6Ap9ry0wNa8RtWzhzLKjZFbtPUWF1ZrP1Id/5ManBvn5408HXPNndV9o2DbkW0uNrh3LXDmZaQGkjaUeQXxZbxNtn0ZGNZ24beqjS7Pj7BT9pBsGuQXLjo8HC+P46JUUTD1dEUR1PYjibldpZqO0WaOJYSLVs+z5xWrxLShj3i3l2C7TprL4+VTR+wZGHmOYehfEfZ75AsPb/8y8DhdotnUbrpOFa73nQlkwx15anGvaogd9wZqZUQA6o6Ue7FlV6p+yr+ZjgathTAzFPExEN2iSOGTyVJKuEaND0NPrCa3QEMg3YL3GY4E2DZKSKyGRhvs/DiPiJEeqw6GdmtBSrjqvo2UmL3wJHtRZrcdTRGMnz3YmGsc2hCFQg+buBf3KYBKJqHcjQl+lrcYpEwgFXD+V9Kn3hcFuJDmcX8nvyfffuutYwJcrmtORWSrBgS8ZPUeyDuL7hDWe9JK+fSyUmoSTjFVUVzHkBHjR4DzS1WVdWJtUBVncMAfG+GIanrgBmJ2x/LDQ9Jxod3iUaaWT3JMraae2xU41qmVsnb2faZXfO0GuM4LM3o7Q6w4zaWWT/b9lXSX8o4oyn1S2jUtUMWKy9bePOGv1RyC4/Fvdm0H7S5D2w3IHj9YYTmnq3xLtJw98eEcW/z18j5rwvNz6im6MCRRPywbSWlAeHjf7DLBa2zDd6kMBy32dckyaFNeWRF/rXF4sbvCi59tlihEhZJbd3E3gY2cCfwgkFuXW/K6/7eodJw2jwH9objayALVd+nQEiMVASEeP2xwPLSjI1UsTmGjEQ05HWNhqjzOv+gXBavey9yEuly5PwtlNFYcPr7Re7lvjCDhh8KNlUfsAuz7EighCkvnof1ZHcRtXLTYYaLtNGD1RmjzmOc0c+HerIBQzPhVgUXOfKSOPkbxRfyBiz8DasZQXPYhOj+gjPQCVjs7xYQqD/lhY9flhqGyhdpsD6XpsD8tMjS96apgsbPcgr08yFS7wRJdMs0z1bpv4ROZssEb8wdX7Li0Bad+McGHid8VO15fCTnd/Iqccssn8bf2l0hINNcpF7SGL7LTmb9MCp4GFB2+hH0cP3OPuLbnxqtf4Eb78HxH2YMiGVKg/UvBqevVLbk0xfPG5RRw1LxZWV+eI6CFKXBkgVVGKBDmSd44OBO5ya/+u3T8W/nKI5yLfrmd2eNQWaFYPO8+A56+4jcMA8U27ty47j8nGP4A40FPuCbFeIfCZavbuC6gFklHbfjRPmuifbMdvcKVyzshaK2xsifZ2+Fwz/Qj1CNI4VAmCC9IMZzV6tTG/DAnKuzxuW3UdkG/9p7ax/7rvDHz/hnRIFOJFL1oxJvc3a35YVLjBJuGJIbhsQA1+bH6JdYWRW862mzrGpUIl8qevYEN/aeNUu5kYXBLnxR4Qnctcr9B4DJddipqkL/rqfhFLN4wqs1Kf7mG8CtqxGWuawVeupdgUnTyrF806ZbcWlp7t3lPp0HvBe/DgMJ6t5o+RbLueXWls++7Fsx912hGT705uJHYDgGOMPLpoxo5BGff0zGhTmgD3U5Z92Xw9KPFcpxku3iPRalt8lYwpTeXFFYaF5RsvZBzY7LdyYtLe/7KCKkadeRk/8JUEsDBBQAAgAIAE+hb0gVBTL4TQAAAGoAAAAkAAAAdW5pdmVyc2FsLW5vLXZpZGVvL3VuaXZlcnNhbC5wbmcueG1ss7GvyM1RKEstKs7Mz7NVMtQzULK34+WyKShKLctMLVeoAIoBBSFASaHSVsnECMEtz0wpybBVMjcyRYhlpGamZ5TYKpmamMAF9YFGAgBQSwECAAAUAAIACABni0FIWLkRMfoCAACqCAAAHQAAAAAAAAABAAAAAAAAAAAAdW5pdmVyc2FsLW5vLXZpZGVvL3BsYXllci54bWxQSwECAAAUAAIACABPoW9IQkVVY8MpAACLRwAAIAAAAAAAAAAAAAAAAAA1AwAAdW5pdmVyc2FsLW5vLXZpZGVvL3VuaXZlcnNhbC5wbmdQSwECAAAUAAIACABPoW9IFQUy+E0AAABqAAAAJAAAAAAAAAABAAAAAAA2LQAAdW5pdmVyc2FsLW5vLXZpZGVvL3VuaXZlcnNhbC5wbmcueG1sUEsFBgAAAAADAAMA6wAAAMUtAAAAAA=="/>
  <p:tag name="ISPRING_PRESENTATION_TITLE" val="Ngram"/>
  <p:tag name="ISPRING_RESOURCE_FOLDER" val="C:\Users\Vanitachi\Desktop\Ngrami\"/>
  <p:tag name="ISPRING_PRESENTATION_PATH" val="C:\Users\Vanitachi\Desktop\Ngrami.pptm"/>
</p:tagLst>
</file>

<file path=ppt/tags/tag10.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11.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12.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2.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3.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4.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5.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6.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7.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8.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ags/tag9.xml><?xml version="1.0" encoding="utf-8"?>
<p:tagLst xmlns:a="http://schemas.openxmlformats.org/drawingml/2006/main" xmlns:r="http://schemas.openxmlformats.org/officeDocument/2006/relationships" xmlns:p="http://schemas.openxmlformats.org/presentationml/2006/main">
  <p:tag name="ISPRING_SLIDE_HAS_WEB_OBJECT" val="1"/>
</p:tagLst>
</file>

<file path=ppt/theme/theme1.xml><?xml version="1.0" encoding="utf-8"?>
<a:theme xmlns:a="http://schemas.openxmlformats.org/drawingml/2006/main" name="3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Bing Template" id="{A1A8EE55-35A0-440D-9FDA-7D5625608872}" vid="{47E0C198-D829-4B5C-B520-CCCCFA1DE084}"/>
    </a:ext>
  </a:extLst>
</a:theme>
</file>

<file path=ppt/theme/theme2.xml><?xml version="1.0" encoding="utf-8"?>
<a:theme xmlns:a="http://schemas.openxmlformats.org/drawingml/2006/main" name="15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a:solidFill>
              <a:srgbClr val="505050"/>
            </a:solidFill>
            <a:latin typeface="+mj-lt"/>
            <a:cs typeface="Segoe Pro Display Semibold"/>
          </a:defRPr>
        </a:defPPr>
      </a:lstStyle>
    </a:txDef>
  </a:objectDefaults>
  <a:extraClrSchemeLst/>
  <a:extLst>
    <a:ext uri="{05A4C25C-085E-4340-85A3-A5531E510DB2}">
      <thm15:themeFamily xmlns:thm15="http://schemas.microsoft.com/office/thememl/2012/main" name="Bing Template.potx [Read-Only]" id="{BF3E93C6-9AAA-4E0C-B1CF-7741D68B82C1}" vid="{A072CA9B-E3C3-47D3-BAFA-DB2AAB45FC14}"/>
    </a:ext>
  </a:extLst>
</a:theme>
</file>

<file path=ppt/theme/theme3.xml><?xml version="1.0" encoding="utf-8"?>
<a:theme xmlns:a="http://schemas.openxmlformats.org/drawingml/2006/main" name="4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Bing Template" id="{A1A8EE55-35A0-440D-9FDA-7D5625608872}" vid="{47E0C198-D829-4B5C-B520-CCCCFA1DE084}"/>
    </a:ext>
  </a:extLst>
</a:theme>
</file>

<file path=ppt/theme/theme4.xml><?xml version="1.0" encoding="utf-8"?>
<a:theme xmlns:a="http://schemas.openxmlformats.org/drawingml/2006/main" name="5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Bing Template with Searchlight - 16x9.potx" id="{DF9BE97F-B817-4FAB-8DEE-F6EBE857551E}" vid="{092D1CEB-EBDC-4245-9ECF-142ACE9F560A}"/>
    </a:ext>
  </a:extLst>
</a:theme>
</file>

<file path=ppt/theme/theme5.xml><?xml version="1.0" encoding="utf-8"?>
<a:theme xmlns:a="http://schemas.openxmlformats.org/drawingml/2006/main" name="6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Bing Template with Searchlight - 16x9.potx" id="{DF9BE97F-B817-4FAB-8DEE-F6EBE857551E}" vid="{092D1CEB-EBDC-4245-9ECF-142ACE9F560A}"/>
    </a:ext>
  </a:extLst>
</a:theme>
</file>

<file path=ppt/theme/theme6.xml><?xml version="1.0" encoding="utf-8"?>
<a:theme xmlns:a="http://schemas.openxmlformats.org/drawingml/2006/main" name="7_1-30027_Bing_BG_Template_Full_16x9">
  <a:themeElements>
    <a:clrScheme name="Custom 1">
      <a:dk1>
        <a:srgbClr val="505050"/>
      </a:dk1>
      <a:lt1>
        <a:srgbClr val="FFFFFF"/>
      </a:lt1>
      <a:dk2>
        <a:srgbClr val="A3A3A3"/>
      </a:dk2>
      <a:lt2>
        <a:srgbClr val="FFB900"/>
      </a:lt2>
      <a:accent1>
        <a:srgbClr val="FFB900"/>
      </a:accent1>
      <a:accent2>
        <a:srgbClr val="FFF100"/>
      </a:accent2>
      <a:accent3>
        <a:srgbClr val="E81123"/>
      </a:accent3>
      <a:accent4>
        <a:srgbClr val="FF8C00"/>
      </a:accent4>
      <a:accent5>
        <a:srgbClr val="505050"/>
      </a:accent5>
      <a:accent6>
        <a:srgbClr val="A3A3A3"/>
      </a:accent6>
      <a:hlink>
        <a:srgbClr val="006DD4"/>
      </a:hlink>
      <a:folHlink>
        <a:srgbClr val="4CA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Bing Template with Searchlight - 16x9.potx" id="{DF9BE97F-B817-4FAB-8DEE-F6EBE857551E}" vid="{092D1CEB-EBDC-4245-9ECF-142ACE9F56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4001</Words>
  <Application>Microsoft Office PowerPoint</Application>
  <PresentationFormat>Panoramiczny</PresentationFormat>
  <Paragraphs>378</Paragraphs>
  <Slides>31</Slides>
  <Notes>31</Notes>
  <HiddenSlides>0</HiddenSlides>
  <MMClips>0</MMClips>
  <ScaleCrop>false</ScaleCrop>
  <HeadingPairs>
    <vt:vector size="6" baseType="variant">
      <vt:variant>
        <vt:lpstr>Używane czcionki</vt:lpstr>
      </vt:variant>
      <vt:variant>
        <vt:i4>7</vt:i4>
      </vt:variant>
      <vt:variant>
        <vt:lpstr>Motyw</vt:lpstr>
      </vt:variant>
      <vt:variant>
        <vt:i4>6</vt:i4>
      </vt:variant>
      <vt:variant>
        <vt:lpstr>Tytuły slajdów</vt:lpstr>
      </vt:variant>
      <vt:variant>
        <vt:i4>31</vt:i4>
      </vt:variant>
    </vt:vector>
  </HeadingPairs>
  <TitlesOfParts>
    <vt:vector size="44" baseType="lpstr">
      <vt:lpstr>Arial</vt:lpstr>
      <vt:lpstr>Calibri</vt:lpstr>
      <vt:lpstr>Segoe</vt:lpstr>
      <vt:lpstr>Segoe Light</vt:lpstr>
      <vt:lpstr>Segoe UI</vt:lpstr>
      <vt:lpstr>Segoe UI Light</vt:lpstr>
      <vt:lpstr>Wingdings</vt:lpstr>
      <vt:lpstr>3_1-30027_Bing_BG_Template_Full_16x9</vt:lpstr>
      <vt:lpstr>15_1-30027_Bing_BG_Template_Full_16x9</vt:lpstr>
      <vt:lpstr>4_1-30027_Bing_BG_Template_Full_16x9</vt:lpstr>
      <vt:lpstr>5_1-30027_Bing_BG_Template_Full_16x9</vt:lpstr>
      <vt:lpstr>6_1-30027_Bing_BG_Template_Full_16x9</vt:lpstr>
      <vt:lpstr>7_1-30027_Bing_BG_Template_Full_16x9</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Toruń;NgramViewer;Google;Konferencja;Wizualizacja</cp:keywords>
  <cp:lastModifiedBy/>
  <cp:revision>1</cp:revision>
  <dcterms:created xsi:type="dcterms:W3CDTF">2017-03-20T07:49:00Z</dcterms:created>
  <dcterms:modified xsi:type="dcterms:W3CDTF">2017-03-21T20:42:05Z</dcterms:modified>
  <cp:contentStatus>Wersja ostateczna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